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78a9172ba3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5e1c5f0d342e7"/>
  </p:sldMasterIdLst>
  <p:sldIdLst>
    <p:sldId xmlns:r="http://schemas.openxmlformats.org/officeDocument/2006/relationships" id="256" r:id="Rea6c9ce680a243ab"/>
    <p:sldId xmlns:r="http://schemas.openxmlformats.org/officeDocument/2006/relationships" id="257" r:id="Re0efe0064f5344bc"/>
    <p:sldId xmlns:r="http://schemas.openxmlformats.org/officeDocument/2006/relationships" id="258" r:id="R3f7548913df24435"/>
    <p:sldId xmlns:r="http://schemas.openxmlformats.org/officeDocument/2006/relationships" id="259" r:id="Rb51e9214ea78446c"/>
    <p:sldId xmlns:r="http://schemas.openxmlformats.org/officeDocument/2006/relationships" id="260" r:id="R810985a382834810"/>
    <p:sldId xmlns:r="http://schemas.openxmlformats.org/officeDocument/2006/relationships" id="261" r:id="Rc55af0cd0b59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5e1c5f0d342e7" /><Relationship Type="http://schemas.openxmlformats.org/officeDocument/2006/relationships/slide" Target="/ppt/slides/slide1.xml" Id="Rea6c9ce680a243ab" /><Relationship Type="http://schemas.openxmlformats.org/officeDocument/2006/relationships/slide" Target="/ppt/slides/slide2.xml" Id="Re0efe0064f5344bc" /><Relationship Type="http://schemas.openxmlformats.org/officeDocument/2006/relationships/slide" Target="/ppt/slides/slide3.xml" Id="R3f7548913df24435" /><Relationship Type="http://schemas.openxmlformats.org/officeDocument/2006/relationships/slide" Target="/ppt/slides/slide4.xml" Id="Rb51e9214ea78446c" /><Relationship Type="http://schemas.openxmlformats.org/officeDocument/2006/relationships/slide" Target="/ppt/slides/slide5.xml" Id="R810985a382834810" /><Relationship Type="http://schemas.openxmlformats.org/officeDocument/2006/relationships/slide" Target="/ppt/slides/slide6.xml" Id="Rc55af0cd0b59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4791167bf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03d0e8c640c0" /><Relationship Type="http://schemas.openxmlformats.org/officeDocument/2006/relationships/theme" Target="/ppt/slideMasters/theme/theme1.xml" Id="Rb195e7f2a075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d03d0e8c6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e55fd945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7afc98bc4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bc161ca8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6f849b015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03c0025ea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c4eead772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9143 Skibotn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71 53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974 532 913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VVS AS</a:t>
            </a:r>
          </a:p>
        </p:txBody>
      </p:sp>
    </p:spTree>
  </p:cSld>
  <p:clrMapOvr>
    <a:masterClrMapping xmlns:a="http://schemas.openxmlformats.org/drawingml/2006/main"/>
  </p:clrMapOvr>
</p:sld>
</file>