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cd48698d5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5597f30a04218"/>
  </p:sldMasterIdLst>
  <p:sldIdLst>
    <p:sldId xmlns:r="http://schemas.openxmlformats.org/officeDocument/2006/relationships" id="256" r:id="R4c21401ed01245ae"/>
    <p:sldId xmlns:r="http://schemas.openxmlformats.org/officeDocument/2006/relationships" id="257" r:id="Rc48907532da94529"/>
    <p:sldId xmlns:r="http://schemas.openxmlformats.org/officeDocument/2006/relationships" id="258" r:id="R9e60017496454bc2"/>
    <p:sldId xmlns:r="http://schemas.openxmlformats.org/officeDocument/2006/relationships" id="259" r:id="Raa988541286347d9"/>
    <p:sldId xmlns:r="http://schemas.openxmlformats.org/officeDocument/2006/relationships" id="260" r:id="R5a12fe507a6748f3"/>
    <p:sldId xmlns:r="http://schemas.openxmlformats.org/officeDocument/2006/relationships" id="261" r:id="R6b57c6ac5e1c41a2"/>
    <p:sldId xmlns:r="http://schemas.openxmlformats.org/officeDocument/2006/relationships" id="262" r:id="Rb505d36d874f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5597f30a04218" /><Relationship Type="http://schemas.openxmlformats.org/officeDocument/2006/relationships/slide" Target="/ppt/slides/slide1.xml" Id="R4c21401ed01245ae" /><Relationship Type="http://schemas.openxmlformats.org/officeDocument/2006/relationships/slide" Target="/ppt/slides/slide2.xml" Id="Rc48907532da94529" /><Relationship Type="http://schemas.openxmlformats.org/officeDocument/2006/relationships/slide" Target="/ppt/slides/slide3.xml" Id="R9e60017496454bc2" /><Relationship Type="http://schemas.openxmlformats.org/officeDocument/2006/relationships/slide" Target="/ppt/slides/slide4.xml" Id="Raa988541286347d9" /><Relationship Type="http://schemas.openxmlformats.org/officeDocument/2006/relationships/slide" Target="/ppt/slides/slide5.xml" Id="R5a12fe507a6748f3" /><Relationship Type="http://schemas.openxmlformats.org/officeDocument/2006/relationships/slide" Target="/ppt/slides/slide6.xml" Id="R6b57c6ac5e1c41a2" /><Relationship Type="http://schemas.openxmlformats.org/officeDocument/2006/relationships/slide" Target="/ppt/slides/slide7.xml" Id="Rb505d36d874f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5fe3a9601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604b395fe4787" /><Relationship Type="http://schemas.openxmlformats.org/officeDocument/2006/relationships/theme" Target="/ppt/slideMasters/theme/theme1.xml" Id="Rb38bdd913ff9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604b395fe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8a851cf1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1fc8a124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e5c20a2ee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b7e0c32c4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97d3cf4c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311a4252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973b30f2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OPPHEIM GRAVEMASKINSTASJON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OPPHEIM GRAVEMASKINSTASJON AS ble etablert [år] og holder til i Vossestrand.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BIDNE ALFRED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BIDNE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Oppheimsvegen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5713 Vossestrand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26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OPPHEIM GRAVEMASKINSTASJON AS</a:t>
            </a:r>
          </a:p>
        </p:txBody>
      </p:sp>
    </p:spTree>
  </p:cSld>
  <p:clrMapOvr>
    <a:masterClrMapping xmlns:a="http://schemas.openxmlformats.org/drawingml/2006/main"/>
  </p:clrMapOvr>
</p:sld>
</file>