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77b1ee850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b1f0d50074e5f"/>
  </p:sldMasterIdLst>
  <p:sldIdLst>
    <p:sldId xmlns:r="http://schemas.openxmlformats.org/officeDocument/2006/relationships" id="256" r:id="Re0bf4c07886e409d"/>
    <p:sldId xmlns:r="http://schemas.openxmlformats.org/officeDocument/2006/relationships" id="257" r:id="Rc1090ed8849044e9"/>
    <p:sldId xmlns:r="http://schemas.openxmlformats.org/officeDocument/2006/relationships" id="258" r:id="Rcc545bf9dc754ca1"/>
    <p:sldId xmlns:r="http://schemas.openxmlformats.org/officeDocument/2006/relationships" id="259" r:id="R4fc8d3e97fc14ec8"/>
    <p:sldId xmlns:r="http://schemas.openxmlformats.org/officeDocument/2006/relationships" id="260" r:id="R6c6bf3ea7a4a489f"/>
    <p:sldId xmlns:r="http://schemas.openxmlformats.org/officeDocument/2006/relationships" id="261" r:id="R03e9f1327ea547fe"/>
    <p:sldId xmlns:r="http://schemas.openxmlformats.org/officeDocument/2006/relationships" id="262" r:id="Rc8ee7df743b4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b1f0d50074e5f" /><Relationship Type="http://schemas.openxmlformats.org/officeDocument/2006/relationships/slide" Target="/ppt/slides/slide1.xml" Id="Re0bf4c07886e409d" /><Relationship Type="http://schemas.openxmlformats.org/officeDocument/2006/relationships/slide" Target="/ppt/slides/slide2.xml" Id="Rc1090ed8849044e9" /><Relationship Type="http://schemas.openxmlformats.org/officeDocument/2006/relationships/slide" Target="/ppt/slides/slide3.xml" Id="Rcc545bf9dc754ca1" /><Relationship Type="http://schemas.openxmlformats.org/officeDocument/2006/relationships/slide" Target="/ppt/slides/slide4.xml" Id="R4fc8d3e97fc14ec8" /><Relationship Type="http://schemas.openxmlformats.org/officeDocument/2006/relationships/slide" Target="/ppt/slides/slide5.xml" Id="R6c6bf3ea7a4a489f" /><Relationship Type="http://schemas.openxmlformats.org/officeDocument/2006/relationships/slide" Target="/ppt/slides/slide6.xml" Id="R03e9f1327ea547fe" /><Relationship Type="http://schemas.openxmlformats.org/officeDocument/2006/relationships/slide" Target="/ppt/slides/slide7.xml" Id="Rc8ee7df743b4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514927091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8b79beeb4499" /><Relationship Type="http://schemas.openxmlformats.org/officeDocument/2006/relationships/theme" Target="/ppt/slideMasters/theme/theme1.xml" Id="R06c154540513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08b79beeb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af5b8487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baea0f58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266a609b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2cb0ed74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3174e787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7707130d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6e040d99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KOMAS AS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39 731 782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20 702 730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BRYGFJELD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Villmones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81 06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KOMAS AS</a:t>
            </a:r>
          </a:p>
        </p:txBody>
      </p:sp>
    </p:spTree>
  </p:cSld>
  <p:clrMapOvr>
    <a:masterClrMapping xmlns:a="http://schemas.openxmlformats.org/drawingml/2006/main"/>
  </p:clrMapOvr>
</p:sld>
</file>