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b9ac24317147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98041f1b794680"/>
  </p:sldMasterIdLst>
  <p:sldIdLst>
    <p:sldId xmlns:r="http://schemas.openxmlformats.org/officeDocument/2006/relationships" id="256" r:id="R1e49b30f1db74b3d"/>
    <p:sldId xmlns:r="http://schemas.openxmlformats.org/officeDocument/2006/relationships" id="257" r:id="R46e68c2b35464b2a"/>
    <p:sldId xmlns:r="http://schemas.openxmlformats.org/officeDocument/2006/relationships" id="258" r:id="Rd98cf9b2d6c84ea9"/>
    <p:sldId xmlns:r="http://schemas.openxmlformats.org/officeDocument/2006/relationships" id="259" r:id="R467645f6893f41b1"/>
    <p:sldId xmlns:r="http://schemas.openxmlformats.org/officeDocument/2006/relationships" id="260" r:id="Rc6930e2c98d94948"/>
    <p:sldId xmlns:r="http://schemas.openxmlformats.org/officeDocument/2006/relationships" id="261" r:id="R97a8bf83d60442cb"/>
    <p:sldId xmlns:r="http://schemas.openxmlformats.org/officeDocument/2006/relationships" id="262" r:id="R14c4b4ca50c142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98041f1b794680" /><Relationship Type="http://schemas.openxmlformats.org/officeDocument/2006/relationships/slide" Target="/ppt/slides/slide1.xml" Id="R1e49b30f1db74b3d" /><Relationship Type="http://schemas.openxmlformats.org/officeDocument/2006/relationships/slide" Target="/ppt/slides/slide2.xml" Id="R46e68c2b35464b2a" /><Relationship Type="http://schemas.openxmlformats.org/officeDocument/2006/relationships/slide" Target="/ppt/slides/slide3.xml" Id="Rd98cf9b2d6c84ea9" /><Relationship Type="http://schemas.openxmlformats.org/officeDocument/2006/relationships/slide" Target="/ppt/slides/slide4.xml" Id="R467645f6893f41b1" /><Relationship Type="http://schemas.openxmlformats.org/officeDocument/2006/relationships/slide" Target="/ppt/slides/slide5.xml" Id="Rc6930e2c98d94948" /><Relationship Type="http://schemas.openxmlformats.org/officeDocument/2006/relationships/slide" Target="/ppt/slides/slide6.xml" Id="R97a8bf83d60442cb" /><Relationship Type="http://schemas.openxmlformats.org/officeDocument/2006/relationships/slide" Target="/ppt/slides/slide7.xml" Id="R14c4b4ca50c142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7d9e7a5a746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d93e8474f44c6" /><Relationship Type="http://schemas.openxmlformats.org/officeDocument/2006/relationships/theme" Target="/ppt/slideMasters/theme/theme1.xml" Id="R2634c8d592674f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ad93e8474f44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958fc4eb648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b36754de247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fafb448f042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7e6af1f654f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ed19ecdd24e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8ff7d3e3944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49837523947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R NIGARDSØY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R NIGARDSØY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 R NIGARDSØY AS ble etablert [år] og holder til i Svelgen.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R NIGARDSØY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R NIGARDSØY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R NIGARDSØY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23 297 240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3 087 778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2 385 363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9 383 600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14 178 831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R NIGARDSØY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NIGARDSØY ROALD  –  64,0 %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BUEIE KJELL ÅGE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 R NIGARDSØY AS  –  18,0 %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R NIGARDSØY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Rise Næringsbygg, Gunnar Schjelderups veg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6723 Svelgen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57793590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974 535 165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R NIGARDSØY AS</a:t>
            </a:r>
          </a:p>
        </p:txBody>
      </p:sp>
    </p:spTree>
  </p:cSld>
  <p:clrMapOvr>
    <a:masterClrMapping xmlns:a="http://schemas.openxmlformats.org/drawingml/2006/main"/>
  </p:clrMapOvr>
</p:sld>
</file>