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dacb49215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42a6c14647440e"/>
  </p:sldMasterIdLst>
  <p:sldIdLst>
    <p:sldId xmlns:r="http://schemas.openxmlformats.org/officeDocument/2006/relationships" id="256" r:id="R9dd61fbb332b4be0"/>
    <p:sldId xmlns:r="http://schemas.openxmlformats.org/officeDocument/2006/relationships" id="257" r:id="R608274c2c40f4d0d"/>
    <p:sldId xmlns:r="http://schemas.openxmlformats.org/officeDocument/2006/relationships" id="258" r:id="Rf3093f216c294b4f"/>
    <p:sldId xmlns:r="http://schemas.openxmlformats.org/officeDocument/2006/relationships" id="259" r:id="R4ca5999fed0a4ea4"/>
    <p:sldId xmlns:r="http://schemas.openxmlformats.org/officeDocument/2006/relationships" id="260" r:id="R9b6a7f3cd3d644af"/>
    <p:sldId xmlns:r="http://schemas.openxmlformats.org/officeDocument/2006/relationships" id="261" r:id="Rd25bd5532b0c4270"/>
    <p:sldId xmlns:r="http://schemas.openxmlformats.org/officeDocument/2006/relationships" id="262" r:id="Raf31c944901b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2a6c14647440e" /><Relationship Type="http://schemas.openxmlformats.org/officeDocument/2006/relationships/slide" Target="/ppt/slides/slide1.xml" Id="R9dd61fbb332b4be0" /><Relationship Type="http://schemas.openxmlformats.org/officeDocument/2006/relationships/slide" Target="/ppt/slides/slide2.xml" Id="R608274c2c40f4d0d" /><Relationship Type="http://schemas.openxmlformats.org/officeDocument/2006/relationships/slide" Target="/ppt/slides/slide3.xml" Id="Rf3093f216c294b4f" /><Relationship Type="http://schemas.openxmlformats.org/officeDocument/2006/relationships/slide" Target="/ppt/slides/slide4.xml" Id="R4ca5999fed0a4ea4" /><Relationship Type="http://schemas.openxmlformats.org/officeDocument/2006/relationships/slide" Target="/ppt/slides/slide5.xml" Id="R9b6a7f3cd3d644af" /><Relationship Type="http://schemas.openxmlformats.org/officeDocument/2006/relationships/slide" Target="/ppt/slides/slide6.xml" Id="Rd25bd5532b0c4270" /><Relationship Type="http://schemas.openxmlformats.org/officeDocument/2006/relationships/slide" Target="/ppt/slides/slide7.xml" Id="Raf31c944901b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e9ca87ded40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91dce26ff4ecb" /><Relationship Type="http://schemas.openxmlformats.org/officeDocument/2006/relationships/theme" Target="/ppt/slideMasters/theme/theme1.xml" Id="Rbb09178b596d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91dce26ff4e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6eec80eed4e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310761bd7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f42425a3e4a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2a1f7ca0d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4bcc89bfd43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49c48bb1e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70ac6c9a942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MAGNE HAFSTAD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HAFSTAD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HAFSTAD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HAFSTAD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HAFSTAD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HAFSTAD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148 036 070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7 810 607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9 193 816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44 088 088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121 878 164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HAFSTAD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 HAFSTAD HOLDING AS  –  75,6 %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HAFSTAD HOLDING AS  –  24,4 %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HAFSTAD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39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974 536 935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HAFSTAD AS</a:t>
            </a:r>
          </a:p>
        </p:txBody>
      </p:sp>
    </p:spTree>
  </p:cSld>
  <p:clrMapOvr>
    <a:masterClrMapping xmlns:a="http://schemas.openxmlformats.org/drawingml/2006/main"/>
  </p:clrMapOvr>
</p:sld>
</file>