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4f880abdd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059d0d7bf4a31"/>
  </p:sldMasterIdLst>
  <p:sldIdLst>
    <p:sldId xmlns:r="http://schemas.openxmlformats.org/officeDocument/2006/relationships" id="256" r:id="R5c98136020774cde"/>
    <p:sldId xmlns:r="http://schemas.openxmlformats.org/officeDocument/2006/relationships" id="257" r:id="R8a68ed561faf462f"/>
    <p:sldId xmlns:r="http://schemas.openxmlformats.org/officeDocument/2006/relationships" id="258" r:id="Rcc73a0de55554117"/>
    <p:sldId xmlns:r="http://schemas.openxmlformats.org/officeDocument/2006/relationships" id="259" r:id="R8d0c538edf3b417f"/>
    <p:sldId xmlns:r="http://schemas.openxmlformats.org/officeDocument/2006/relationships" id="260" r:id="Re1fe5484574e4856"/>
    <p:sldId xmlns:r="http://schemas.openxmlformats.org/officeDocument/2006/relationships" id="261" r:id="Rc4e479c801e24e8d"/>
    <p:sldId xmlns:r="http://schemas.openxmlformats.org/officeDocument/2006/relationships" id="262" r:id="Rffc924ba60ab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059d0d7bf4a31" /><Relationship Type="http://schemas.openxmlformats.org/officeDocument/2006/relationships/slide" Target="/ppt/slides/slide1.xml" Id="R5c98136020774cde" /><Relationship Type="http://schemas.openxmlformats.org/officeDocument/2006/relationships/slide" Target="/ppt/slides/slide2.xml" Id="R8a68ed561faf462f" /><Relationship Type="http://schemas.openxmlformats.org/officeDocument/2006/relationships/slide" Target="/ppt/slides/slide3.xml" Id="Rcc73a0de55554117" /><Relationship Type="http://schemas.openxmlformats.org/officeDocument/2006/relationships/slide" Target="/ppt/slides/slide4.xml" Id="R8d0c538edf3b417f" /><Relationship Type="http://schemas.openxmlformats.org/officeDocument/2006/relationships/slide" Target="/ppt/slides/slide5.xml" Id="Re1fe5484574e4856" /><Relationship Type="http://schemas.openxmlformats.org/officeDocument/2006/relationships/slide" Target="/ppt/slides/slide6.xml" Id="Rc4e479c801e24e8d" /><Relationship Type="http://schemas.openxmlformats.org/officeDocument/2006/relationships/slide" Target="/ppt/slides/slide7.xml" Id="Rffc924ba60ab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a9939f65d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58a8a9da4a2d" /><Relationship Type="http://schemas.openxmlformats.org/officeDocument/2006/relationships/theme" Target="/ppt/slideMasters/theme/theme1.xml" Id="R02e04cd13057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658a8a9da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552f1c7f1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2aa4a96fd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c1afd2f3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cdc5e3dc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fdce8389c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11ed49ea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b8d8b1b95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−1 087 193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60 072 440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80 357 045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SKARTVEIT ALFRED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SKARTVEIT OLAV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SKARTVEIT THORE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SKARTVEIT ALFRED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SKARTVEIT OLAV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SKARTVEIT THORE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974 538 865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AS</a:t>
            </a:r>
          </a:p>
        </p:txBody>
      </p:sp>
    </p:spTree>
  </p:cSld>
  <p:clrMapOvr>
    <a:masterClrMapping xmlns:a="http://schemas.openxmlformats.org/drawingml/2006/main"/>
  </p:clrMapOvr>
</p:sld>
</file>