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87c37876e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83bcccf6e45c8"/>
  </p:sldMasterIdLst>
  <p:sldIdLst>
    <p:sldId xmlns:r="http://schemas.openxmlformats.org/officeDocument/2006/relationships" id="256" r:id="Rdb240f6d3fae486d"/>
    <p:sldId xmlns:r="http://schemas.openxmlformats.org/officeDocument/2006/relationships" id="257" r:id="R1db7c2e8b4b142bf"/>
    <p:sldId xmlns:r="http://schemas.openxmlformats.org/officeDocument/2006/relationships" id="258" r:id="R7c8fca2c0b23495e"/>
    <p:sldId xmlns:r="http://schemas.openxmlformats.org/officeDocument/2006/relationships" id="259" r:id="R6666f6d8595c4003"/>
    <p:sldId xmlns:r="http://schemas.openxmlformats.org/officeDocument/2006/relationships" id="260" r:id="Rc2a43580b06a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83bcccf6e45c8" /><Relationship Type="http://schemas.openxmlformats.org/officeDocument/2006/relationships/slide" Target="/ppt/slides/slide1.xml" Id="Rdb240f6d3fae486d" /><Relationship Type="http://schemas.openxmlformats.org/officeDocument/2006/relationships/slide" Target="/ppt/slides/slide2.xml" Id="R1db7c2e8b4b142bf" /><Relationship Type="http://schemas.openxmlformats.org/officeDocument/2006/relationships/slide" Target="/ppt/slides/slide3.xml" Id="R7c8fca2c0b23495e" /><Relationship Type="http://schemas.openxmlformats.org/officeDocument/2006/relationships/slide" Target="/ppt/slides/slide4.xml" Id="R6666f6d8595c4003" /><Relationship Type="http://schemas.openxmlformats.org/officeDocument/2006/relationships/slide" Target="/ppt/slides/slide5.xml" Id="Rc2a43580b06a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22f02e12e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f58a026bf448a" /><Relationship Type="http://schemas.openxmlformats.org/officeDocument/2006/relationships/theme" Target="/ppt/slideMasters/theme/theme1.xml" Id="Rac14d5d7a24e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7f58a026bf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09836ae7b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84b592ef1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47a86f06c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a69c75c2b47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8c5bb2c35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GJØVIK KOMMUNE TJENESTEOMRÅDE TEKNISK DRIFT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KOMMUNE TJENESTEOMRÅDE TEKNISK DRIFT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GJØVIK KOMMUNE TJENESTEOMRÅDE TEKNISK DRIFT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KOMMUNE TJENESTEOMRÅDE TEKNISK DRIFT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KOMMUNE TJENESTEOMRÅDE TEKNISK DRIFT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KOMMUNE TJENESTEOMRÅDE TEKNISK DRIFT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Postboks 630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2810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974 567 814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KOMMUNE TJENESTEOMRÅDE TEKNISK DRIFT</a:t>
            </a:r>
          </a:p>
        </p:txBody>
      </p:sp>
    </p:spTree>
  </p:cSld>
  <p:clrMapOvr>
    <a:masterClrMapping xmlns:a="http://schemas.openxmlformats.org/drawingml/2006/main"/>
  </p:clrMapOvr>
</p:sld>
</file>