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37d2e4d1b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0ffc26d174709"/>
  </p:sldMasterIdLst>
  <p:sldIdLst>
    <p:sldId xmlns:r="http://schemas.openxmlformats.org/officeDocument/2006/relationships" id="256" r:id="Rc5ff62b941174d2c"/>
    <p:sldId xmlns:r="http://schemas.openxmlformats.org/officeDocument/2006/relationships" id="257" r:id="R43cc01d1866446dc"/>
    <p:sldId xmlns:r="http://schemas.openxmlformats.org/officeDocument/2006/relationships" id="258" r:id="R3c93ba5535624681"/>
    <p:sldId xmlns:r="http://schemas.openxmlformats.org/officeDocument/2006/relationships" id="259" r:id="R2b60dded20734a38"/>
    <p:sldId xmlns:r="http://schemas.openxmlformats.org/officeDocument/2006/relationships" id="260" r:id="R04135961d5c8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0ffc26d174709" /><Relationship Type="http://schemas.openxmlformats.org/officeDocument/2006/relationships/slide" Target="/ppt/slides/slide1.xml" Id="Rc5ff62b941174d2c" /><Relationship Type="http://schemas.openxmlformats.org/officeDocument/2006/relationships/slide" Target="/ppt/slides/slide2.xml" Id="R43cc01d1866446dc" /><Relationship Type="http://schemas.openxmlformats.org/officeDocument/2006/relationships/slide" Target="/ppt/slides/slide3.xml" Id="R3c93ba5535624681" /><Relationship Type="http://schemas.openxmlformats.org/officeDocument/2006/relationships/slide" Target="/ppt/slides/slide4.xml" Id="R2b60dded20734a38" /><Relationship Type="http://schemas.openxmlformats.org/officeDocument/2006/relationships/slide" Target="/ppt/slides/slide5.xml" Id="R04135961d5c8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1604462b6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4a27c5a3e4240" /><Relationship Type="http://schemas.openxmlformats.org/officeDocument/2006/relationships/theme" Target="/ppt/slideMasters/theme/theme1.xml" Id="R9637dc3881eb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4a27c5a3e42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00cb62db5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c8e0b214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d2b1c7b1646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8250abe53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24e83fb4e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JØNSBERG VIDEREGÅENDE SKOLE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JØNSBERG VIDEREGÅENDE SKOLE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Postboks 4404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62581224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post.jonsberg.vgs@innlandetfylke.no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www.jonsberg.vgs.no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974 572 060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