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1dded64be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0eb308e78499d"/>
  </p:sldMasterIdLst>
  <p:sldIdLst>
    <p:sldId xmlns:r="http://schemas.openxmlformats.org/officeDocument/2006/relationships" id="256" r:id="R0882dbb16f974c2c"/>
    <p:sldId xmlns:r="http://schemas.openxmlformats.org/officeDocument/2006/relationships" id="257" r:id="Rb5a4476474f2410e"/>
    <p:sldId xmlns:r="http://schemas.openxmlformats.org/officeDocument/2006/relationships" id="258" r:id="Rde58e3f4edb64332"/>
    <p:sldId xmlns:r="http://schemas.openxmlformats.org/officeDocument/2006/relationships" id="259" r:id="R989291ad47704e51"/>
    <p:sldId xmlns:r="http://schemas.openxmlformats.org/officeDocument/2006/relationships" id="260" r:id="R6598c75a9b824df0"/>
    <p:sldId xmlns:r="http://schemas.openxmlformats.org/officeDocument/2006/relationships" id="261" r:id="R2a9192ccf42045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0eb308e78499d" /><Relationship Type="http://schemas.openxmlformats.org/officeDocument/2006/relationships/slide" Target="/ppt/slides/slide1.xml" Id="R0882dbb16f974c2c" /><Relationship Type="http://schemas.openxmlformats.org/officeDocument/2006/relationships/slide" Target="/ppt/slides/slide2.xml" Id="Rb5a4476474f2410e" /><Relationship Type="http://schemas.openxmlformats.org/officeDocument/2006/relationships/slide" Target="/ppt/slides/slide3.xml" Id="Rde58e3f4edb64332" /><Relationship Type="http://schemas.openxmlformats.org/officeDocument/2006/relationships/slide" Target="/ppt/slides/slide4.xml" Id="R989291ad47704e51" /><Relationship Type="http://schemas.openxmlformats.org/officeDocument/2006/relationships/slide" Target="/ppt/slides/slide5.xml" Id="R6598c75a9b824df0" /><Relationship Type="http://schemas.openxmlformats.org/officeDocument/2006/relationships/slide" Target="/ppt/slides/slide6.xml" Id="R2a9192ccf42045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de9f2c8a04b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1e838fa1f40b9" /><Relationship Type="http://schemas.openxmlformats.org/officeDocument/2006/relationships/theme" Target="/ppt/slideMasters/theme/theme1.xml" Id="Rfb05fb71a36d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1e838fa1f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65cef52bf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097b19da94b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328e0b64b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3479d9644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a3405f87a49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84457cd6041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KRISTIANSAND KOMMUNE EIENDOM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KOMMUNE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KOMMUNE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KOMMUNE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KOMMUNE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KOMMUNE EIENDOM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Postboks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4685 Nodeland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974 599 201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KOMMUNE EIENDOM</a:t>
            </a:r>
          </a:p>
        </p:txBody>
      </p:sp>
    </p:spTree>
  </p:cSld>
  <p:clrMapOvr>
    <a:masterClrMapping xmlns:a="http://schemas.openxmlformats.org/drawingml/2006/main"/>
  </p:clrMapOvr>
</p:sld>
</file>