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1120cfac8841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6204989f2d4684"/>
  </p:sldMasterIdLst>
  <p:sldIdLst>
    <p:sldId xmlns:r="http://schemas.openxmlformats.org/officeDocument/2006/relationships" id="256" r:id="R4e90cdbcddc9487c"/>
    <p:sldId xmlns:r="http://schemas.openxmlformats.org/officeDocument/2006/relationships" id="257" r:id="Rc650125308c2461b"/>
    <p:sldId xmlns:r="http://schemas.openxmlformats.org/officeDocument/2006/relationships" id="258" r:id="Re05515604dc440b9"/>
    <p:sldId xmlns:r="http://schemas.openxmlformats.org/officeDocument/2006/relationships" id="259" r:id="R3d9a812b48f04e56"/>
    <p:sldId xmlns:r="http://schemas.openxmlformats.org/officeDocument/2006/relationships" id="260" r:id="R36e507988f4d43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6204989f2d4684" /><Relationship Type="http://schemas.openxmlformats.org/officeDocument/2006/relationships/slide" Target="/ppt/slides/slide1.xml" Id="R4e90cdbcddc9487c" /><Relationship Type="http://schemas.openxmlformats.org/officeDocument/2006/relationships/slide" Target="/ppt/slides/slide2.xml" Id="Rc650125308c2461b" /><Relationship Type="http://schemas.openxmlformats.org/officeDocument/2006/relationships/slide" Target="/ppt/slides/slide3.xml" Id="Re05515604dc440b9" /><Relationship Type="http://schemas.openxmlformats.org/officeDocument/2006/relationships/slide" Target="/ppt/slides/slide4.xml" Id="R3d9a812b48f04e56" /><Relationship Type="http://schemas.openxmlformats.org/officeDocument/2006/relationships/slide" Target="/ppt/slides/slide5.xml" Id="R36e507988f4d43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26820401024e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ef912d0c74558" /><Relationship Type="http://schemas.openxmlformats.org/officeDocument/2006/relationships/theme" Target="/ppt/slideMasters/theme/theme1.xml" Id="R04a259d7aba84d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9ef912d0c745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ac43ff9d941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1e97ed2e647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d1f9507784d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e24805f2d4e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169a39cec42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KRISTIANSAND KOMMUNE EIENDOM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KRISTIANSAND KOMMUNE EIENDOM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KRISTIANSAND KOMMUNE EIENDOM ble etablert [år] og holder til i Nodeland.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KRISTIANSAND KOMMUNE EIENDOM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KRISTIANSAND KOMMUNE EIENDOM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KRISTIANSAND KOMMUNE EIENDOM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Postboks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4685 Nodeland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974 599 201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KRISTIANSAND KOMMUNE EIENDOM</a:t>
            </a:r>
          </a:p>
        </p:txBody>
      </p:sp>
    </p:spTree>
  </p:cSld>
  <p:clrMapOvr>
    <a:masterClrMapping xmlns:a="http://schemas.openxmlformats.org/drawingml/2006/main"/>
  </p:clrMapOvr>
</p:sld>
</file>