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a9957dc90e43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6df21fdf3045a6"/>
  </p:sldMasterIdLst>
  <p:sldIdLst>
    <p:sldId xmlns:r="http://schemas.openxmlformats.org/officeDocument/2006/relationships" id="256" r:id="Ra661b3c71eba48a9"/>
    <p:sldId xmlns:r="http://schemas.openxmlformats.org/officeDocument/2006/relationships" id="257" r:id="R0ecb577c3caa43a5"/>
    <p:sldId xmlns:r="http://schemas.openxmlformats.org/officeDocument/2006/relationships" id="258" r:id="R2dae52f2516f40a4"/>
    <p:sldId xmlns:r="http://schemas.openxmlformats.org/officeDocument/2006/relationships" id="259" r:id="R75e36244de624899"/>
    <p:sldId xmlns:r="http://schemas.openxmlformats.org/officeDocument/2006/relationships" id="260" r:id="R8d23071e7c3d466d"/>
    <p:sldId xmlns:r="http://schemas.openxmlformats.org/officeDocument/2006/relationships" id="261" r:id="R6f5c8b9686e748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6df21fdf3045a6" /><Relationship Type="http://schemas.openxmlformats.org/officeDocument/2006/relationships/slide" Target="/ppt/slides/slide1.xml" Id="Ra661b3c71eba48a9" /><Relationship Type="http://schemas.openxmlformats.org/officeDocument/2006/relationships/slide" Target="/ppt/slides/slide2.xml" Id="R0ecb577c3caa43a5" /><Relationship Type="http://schemas.openxmlformats.org/officeDocument/2006/relationships/slide" Target="/ppt/slides/slide3.xml" Id="R2dae52f2516f40a4" /><Relationship Type="http://schemas.openxmlformats.org/officeDocument/2006/relationships/slide" Target="/ppt/slides/slide4.xml" Id="R75e36244de624899" /><Relationship Type="http://schemas.openxmlformats.org/officeDocument/2006/relationships/slide" Target="/ppt/slides/slide5.xml" Id="R8d23071e7c3d466d" /><Relationship Type="http://schemas.openxmlformats.org/officeDocument/2006/relationships/slide" Target="/ppt/slides/slide6.xml" Id="R6f5c8b9686e748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7b17118c5c4e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5a51a5e724817" /><Relationship Type="http://schemas.openxmlformats.org/officeDocument/2006/relationships/theme" Target="/ppt/slideMasters/theme/theme1.xml" Id="Ra81e393bcb4947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15a51a5e7248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12f97706f48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df570a3ed4c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3e116030444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40a0d0c8d4e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cfc59fe5d4e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63da405584d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TYNSET KOMMUNE OPPVEKST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KOMMUNE OPPVEKST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KOMMUNE OPPVEKST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KOMMUNE OPPVEKST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KOMMUNE OPPVEKST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KOMMUNE OPPVEKST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974 635 763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KOMMUNE OPPVEKST</a:t>
            </a:r>
          </a:p>
        </p:txBody>
      </p:sp>
    </p:spTree>
  </p:cSld>
  <p:clrMapOvr>
    <a:masterClrMapping xmlns:a="http://schemas.openxmlformats.org/drawingml/2006/main"/>
  </p:clrMapOvr>
</p:sld>
</file>