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61abca8c4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7064664164b35"/>
  </p:sldMasterIdLst>
  <p:sldIdLst>
    <p:sldId xmlns:r="http://schemas.openxmlformats.org/officeDocument/2006/relationships" id="256" r:id="R60dda357977d4241"/>
    <p:sldId xmlns:r="http://schemas.openxmlformats.org/officeDocument/2006/relationships" id="257" r:id="R85032afe9e754a26"/>
    <p:sldId xmlns:r="http://schemas.openxmlformats.org/officeDocument/2006/relationships" id="258" r:id="R0f76b1098ac4438d"/>
    <p:sldId xmlns:r="http://schemas.openxmlformats.org/officeDocument/2006/relationships" id="259" r:id="R3414e8937b9d4c8c"/>
    <p:sldId xmlns:r="http://schemas.openxmlformats.org/officeDocument/2006/relationships" id="260" r:id="R913253b1430c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7064664164b35" /><Relationship Type="http://schemas.openxmlformats.org/officeDocument/2006/relationships/slide" Target="/ppt/slides/slide1.xml" Id="R60dda357977d4241" /><Relationship Type="http://schemas.openxmlformats.org/officeDocument/2006/relationships/slide" Target="/ppt/slides/slide2.xml" Id="R85032afe9e754a26" /><Relationship Type="http://schemas.openxmlformats.org/officeDocument/2006/relationships/slide" Target="/ppt/slides/slide3.xml" Id="R0f76b1098ac4438d" /><Relationship Type="http://schemas.openxmlformats.org/officeDocument/2006/relationships/slide" Target="/ppt/slides/slide4.xml" Id="R3414e8937b9d4c8c" /><Relationship Type="http://schemas.openxmlformats.org/officeDocument/2006/relationships/slide" Target="/ppt/slides/slide5.xml" Id="R913253b1430c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6b14db1c3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cc342b33446f2" /><Relationship Type="http://schemas.openxmlformats.org/officeDocument/2006/relationships/theme" Target="/ppt/slideMasters/theme/theme1.xml" Id="R2375f0f7b3f7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cc342b334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784de8e66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20726afb5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ecaa1fdbc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f3cfd6e26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3ef3c5034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KOMMUNE OPPVEKST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KOMMUNE OPPVEKST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974 635 763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