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2581124d2846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6da0c8342d4f6e"/>
  </p:sldMasterIdLst>
  <p:sldIdLst>
    <p:sldId xmlns:r="http://schemas.openxmlformats.org/officeDocument/2006/relationships" id="256" r:id="Rfe43d23a60324581"/>
    <p:sldId xmlns:r="http://schemas.openxmlformats.org/officeDocument/2006/relationships" id="257" r:id="R7edad789b1294c48"/>
    <p:sldId xmlns:r="http://schemas.openxmlformats.org/officeDocument/2006/relationships" id="258" r:id="R5bb95768eb874f84"/>
    <p:sldId xmlns:r="http://schemas.openxmlformats.org/officeDocument/2006/relationships" id="259" r:id="R4f4654fa7aaf437f"/>
    <p:sldId xmlns:r="http://schemas.openxmlformats.org/officeDocument/2006/relationships" id="260" r:id="R4949fd9c59e344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6da0c8342d4f6e" /><Relationship Type="http://schemas.openxmlformats.org/officeDocument/2006/relationships/slide" Target="/ppt/slides/slide1.xml" Id="Rfe43d23a60324581" /><Relationship Type="http://schemas.openxmlformats.org/officeDocument/2006/relationships/slide" Target="/ppt/slides/slide2.xml" Id="R7edad789b1294c48" /><Relationship Type="http://schemas.openxmlformats.org/officeDocument/2006/relationships/slide" Target="/ppt/slides/slide3.xml" Id="R5bb95768eb874f84" /><Relationship Type="http://schemas.openxmlformats.org/officeDocument/2006/relationships/slide" Target="/ppt/slides/slide4.xml" Id="R4f4654fa7aaf437f" /><Relationship Type="http://schemas.openxmlformats.org/officeDocument/2006/relationships/slide" Target="/ppt/slides/slide5.xml" Id="R4949fd9c59e344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93793fa9d46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41d82acbe47bd" /><Relationship Type="http://schemas.openxmlformats.org/officeDocument/2006/relationships/theme" Target="/ppt/slideMasters/theme/theme1.xml" Id="R4a3f08d1373b4c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541d82acbe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44fe3a7694f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5c88c486647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7fe496056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34e3310624e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ebe83873a49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TYNSET KOMMUNE HELSE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HELSE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TYNSET KOMMUNE HELSE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HELSE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HELSE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HELSE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974 638 657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TYNSET KOMMUNE HELSE</a:t>
            </a:r>
          </a:p>
        </p:txBody>
      </p:sp>
    </p:spTree>
  </p:cSld>
  <p:clrMapOvr>
    <a:masterClrMapping xmlns:a="http://schemas.openxmlformats.org/drawingml/2006/main"/>
  </p:clrMapOvr>
</p:sld>
</file>