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d605d16ff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a322d65ec48ba"/>
  </p:sldMasterIdLst>
  <p:sldIdLst>
    <p:sldId xmlns:r="http://schemas.openxmlformats.org/officeDocument/2006/relationships" id="256" r:id="Rfc495df2a7fc42b0"/>
    <p:sldId xmlns:r="http://schemas.openxmlformats.org/officeDocument/2006/relationships" id="257" r:id="R8b24a0fbdf8e41fb"/>
    <p:sldId xmlns:r="http://schemas.openxmlformats.org/officeDocument/2006/relationships" id="258" r:id="R5445044afa1e4891"/>
    <p:sldId xmlns:r="http://schemas.openxmlformats.org/officeDocument/2006/relationships" id="259" r:id="R582e1dfdff344b39"/>
    <p:sldId xmlns:r="http://schemas.openxmlformats.org/officeDocument/2006/relationships" id="260" r:id="Rd36b81e58354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a322d65ec48ba" /><Relationship Type="http://schemas.openxmlformats.org/officeDocument/2006/relationships/slide" Target="/ppt/slides/slide1.xml" Id="Rfc495df2a7fc42b0" /><Relationship Type="http://schemas.openxmlformats.org/officeDocument/2006/relationships/slide" Target="/ppt/slides/slide2.xml" Id="R8b24a0fbdf8e41fb" /><Relationship Type="http://schemas.openxmlformats.org/officeDocument/2006/relationships/slide" Target="/ppt/slides/slide3.xml" Id="R5445044afa1e4891" /><Relationship Type="http://schemas.openxmlformats.org/officeDocument/2006/relationships/slide" Target="/ppt/slides/slide4.xml" Id="R582e1dfdff344b39" /><Relationship Type="http://schemas.openxmlformats.org/officeDocument/2006/relationships/slide" Target="/ppt/slides/slide5.xml" Id="Rd36b81e58354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58bfdc0d5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8416e7f748d6" /><Relationship Type="http://schemas.openxmlformats.org/officeDocument/2006/relationships/theme" Target="/ppt/slideMasters/theme/theme1.xml" Id="R24badb082a26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88416e7f7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7f8504018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444f6c1f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7f34ebca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3813177d9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6f369e2d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KOMMUNE SAMFUNN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KOMMUNE SAMFUNN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SAMFUNN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974 638 673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SAMFUNN</a:t>
            </a:r>
          </a:p>
        </p:txBody>
      </p:sp>
    </p:spTree>
  </p:cSld>
  <p:clrMapOvr>
    <a:masterClrMapping xmlns:a="http://schemas.openxmlformats.org/drawingml/2006/main"/>
  </p:clrMapOvr>
</p:sld>
</file>