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a2a988893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67f3897d64b4a"/>
  </p:sldMasterIdLst>
  <p:sldIdLst>
    <p:sldId xmlns:r="http://schemas.openxmlformats.org/officeDocument/2006/relationships" id="256" r:id="Re5c8bc899fd640de"/>
    <p:sldId xmlns:r="http://schemas.openxmlformats.org/officeDocument/2006/relationships" id="257" r:id="Ra8f9e5884741426d"/>
    <p:sldId xmlns:r="http://schemas.openxmlformats.org/officeDocument/2006/relationships" id="258" r:id="R15a996250786440c"/>
    <p:sldId xmlns:r="http://schemas.openxmlformats.org/officeDocument/2006/relationships" id="259" r:id="R0d354d14719e46f2"/>
    <p:sldId xmlns:r="http://schemas.openxmlformats.org/officeDocument/2006/relationships" id="260" r:id="Rd9dd5072f708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67f3897d64b4a" /><Relationship Type="http://schemas.openxmlformats.org/officeDocument/2006/relationships/slide" Target="/ppt/slides/slide1.xml" Id="Re5c8bc899fd640de" /><Relationship Type="http://schemas.openxmlformats.org/officeDocument/2006/relationships/slide" Target="/ppt/slides/slide2.xml" Id="Ra8f9e5884741426d" /><Relationship Type="http://schemas.openxmlformats.org/officeDocument/2006/relationships/slide" Target="/ppt/slides/slide3.xml" Id="R15a996250786440c" /><Relationship Type="http://schemas.openxmlformats.org/officeDocument/2006/relationships/slide" Target="/ppt/slides/slide4.xml" Id="R0d354d14719e46f2" /><Relationship Type="http://schemas.openxmlformats.org/officeDocument/2006/relationships/slide" Target="/ppt/slides/slide5.xml" Id="Rd9dd5072f708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2b5af5c1f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4930c5364428f" /><Relationship Type="http://schemas.openxmlformats.org/officeDocument/2006/relationships/theme" Target="/ppt/slideMasters/theme/theme1.xml" Id="R6391b0248512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4930c5364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0a1be1747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306645b0f45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34bb471f8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ddb168c1e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4196f770b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INNLANDET FYLKESKOMMUNE KOMPETANSE OG TANNHELSE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 KOMPETANSE OG TANNHELSE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 FYLKESKOMMUNE KOMPETANSE OG TANNHELSE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 KOMPETANSE OG TANNHELSE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 KOMPETANSE OG TANNHELSE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 KOMPETANSE OG TANNHELSE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974 642 069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 KOMPETANSE OG TANNHELSE</a:t>
            </a:r>
          </a:p>
        </p:txBody>
      </p:sp>
    </p:spTree>
  </p:cSld>
  <p:clrMapOvr>
    <a:masterClrMapping xmlns:a="http://schemas.openxmlformats.org/drawingml/2006/main"/>
  </p:clrMapOvr>
</p:sld>
</file>