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3e4c6c8d34b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8b812fb6324a46"/>
  </p:sldMasterIdLst>
  <p:sldIdLst>
    <p:sldId xmlns:r="http://schemas.openxmlformats.org/officeDocument/2006/relationships" id="256" r:id="R10fa283ea0864980"/>
    <p:sldId xmlns:r="http://schemas.openxmlformats.org/officeDocument/2006/relationships" id="257" r:id="Rc03ffbdbfead4d72"/>
    <p:sldId xmlns:r="http://schemas.openxmlformats.org/officeDocument/2006/relationships" id="258" r:id="R759ebcd9b6634f9b"/>
    <p:sldId xmlns:r="http://schemas.openxmlformats.org/officeDocument/2006/relationships" id="259" r:id="R20a0cd2b77364dc1"/>
    <p:sldId xmlns:r="http://schemas.openxmlformats.org/officeDocument/2006/relationships" id="260" r:id="R5cb78c89c03246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b812fb6324a46" /><Relationship Type="http://schemas.openxmlformats.org/officeDocument/2006/relationships/slide" Target="/ppt/slides/slide1.xml" Id="R10fa283ea0864980" /><Relationship Type="http://schemas.openxmlformats.org/officeDocument/2006/relationships/slide" Target="/ppt/slides/slide2.xml" Id="Rc03ffbdbfead4d72" /><Relationship Type="http://schemas.openxmlformats.org/officeDocument/2006/relationships/slide" Target="/ppt/slides/slide3.xml" Id="R759ebcd9b6634f9b" /><Relationship Type="http://schemas.openxmlformats.org/officeDocument/2006/relationships/slide" Target="/ppt/slides/slide4.xml" Id="R20a0cd2b77364dc1" /><Relationship Type="http://schemas.openxmlformats.org/officeDocument/2006/relationships/slide" Target="/ppt/slides/slide5.xml" Id="R5cb78c89c03246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3d48edbf345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15dd57a3b4c33" /><Relationship Type="http://schemas.openxmlformats.org/officeDocument/2006/relationships/theme" Target="/ppt/slideMasters/theme/theme1.xml" Id="Rd08cc9fda20647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15dd57a3b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f549fbf03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adee03ca448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93385925142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62c83234c49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38821783d41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ØST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ØST IKS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post@hedmark-revisjon.no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www.hedmark-revisjon.no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974 644 576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