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45bfcc96b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8d25db2004e05"/>
  </p:sldMasterIdLst>
  <p:sldIdLst>
    <p:sldId xmlns:r="http://schemas.openxmlformats.org/officeDocument/2006/relationships" id="256" r:id="R7272023afe88421c"/>
    <p:sldId xmlns:r="http://schemas.openxmlformats.org/officeDocument/2006/relationships" id="257" r:id="Rf1b63fab2c73498d"/>
    <p:sldId xmlns:r="http://schemas.openxmlformats.org/officeDocument/2006/relationships" id="258" r:id="R1652ecd31202451a"/>
    <p:sldId xmlns:r="http://schemas.openxmlformats.org/officeDocument/2006/relationships" id="259" r:id="Rb030e7bfc82f49dd"/>
    <p:sldId xmlns:r="http://schemas.openxmlformats.org/officeDocument/2006/relationships" id="260" r:id="R628a3bffe9bd4239"/>
    <p:sldId xmlns:r="http://schemas.openxmlformats.org/officeDocument/2006/relationships" id="261" r:id="Rab7a42549e1a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8d25db2004e05" /><Relationship Type="http://schemas.openxmlformats.org/officeDocument/2006/relationships/slide" Target="/ppt/slides/slide1.xml" Id="R7272023afe88421c" /><Relationship Type="http://schemas.openxmlformats.org/officeDocument/2006/relationships/slide" Target="/ppt/slides/slide2.xml" Id="Rf1b63fab2c73498d" /><Relationship Type="http://schemas.openxmlformats.org/officeDocument/2006/relationships/slide" Target="/ppt/slides/slide3.xml" Id="R1652ecd31202451a" /><Relationship Type="http://schemas.openxmlformats.org/officeDocument/2006/relationships/slide" Target="/ppt/slides/slide4.xml" Id="Rb030e7bfc82f49dd" /><Relationship Type="http://schemas.openxmlformats.org/officeDocument/2006/relationships/slide" Target="/ppt/slides/slide5.xml" Id="R628a3bffe9bd4239" /><Relationship Type="http://schemas.openxmlformats.org/officeDocument/2006/relationships/slide" Target="/ppt/slides/slide6.xml" Id="Rab7a42549e1a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cb72ad81c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c46444d24880" /><Relationship Type="http://schemas.openxmlformats.org/officeDocument/2006/relationships/theme" Target="/ppt/slideMasters/theme/theme1.xml" Id="Rdfec02b35c11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4c46444d2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3b51f53aa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5d5881f4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398fea7e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eeb2de6f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f9a51137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205f74ebb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