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fa5295d01843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476c30382748c2"/>
  </p:sldMasterIdLst>
  <p:sldIdLst>
    <p:sldId xmlns:r="http://schemas.openxmlformats.org/officeDocument/2006/relationships" id="256" r:id="R9c43f53f242c441e"/>
    <p:sldId xmlns:r="http://schemas.openxmlformats.org/officeDocument/2006/relationships" id="257" r:id="R7d4b895c1ba04941"/>
    <p:sldId xmlns:r="http://schemas.openxmlformats.org/officeDocument/2006/relationships" id="258" r:id="R93f7f4536a86476b"/>
    <p:sldId xmlns:r="http://schemas.openxmlformats.org/officeDocument/2006/relationships" id="259" r:id="Rd914f011cbea43ea"/>
    <p:sldId xmlns:r="http://schemas.openxmlformats.org/officeDocument/2006/relationships" id="260" r:id="Re7f490b77355454b"/>
    <p:sldId xmlns:r="http://schemas.openxmlformats.org/officeDocument/2006/relationships" id="261" r:id="R45f51f57649e4c3e"/>
    <p:sldId xmlns:r="http://schemas.openxmlformats.org/officeDocument/2006/relationships" id="262" r:id="R275ccb64c7aa49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76c30382748c2" /><Relationship Type="http://schemas.openxmlformats.org/officeDocument/2006/relationships/slide" Target="/ppt/slides/slide1.xml" Id="R9c43f53f242c441e" /><Relationship Type="http://schemas.openxmlformats.org/officeDocument/2006/relationships/slide" Target="/ppt/slides/slide2.xml" Id="R7d4b895c1ba04941" /><Relationship Type="http://schemas.openxmlformats.org/officeDocument/2006/relationships/slide" Target="/ppt/slides/slide3.xml" Id="R93f7f4536a86476b" /><Relationship Type="http://schemas.openxmlformats.org/officeDocument/2006/relationships/slide" Target="/ppt/slides/slide4.xml" Id="Rd914f011cbea43ea" /><Relationship Type="http://schemas.openxmlformats.org/officeDocument/2006/relationships/slide" Target="/ppt/slides/slide5.xml" Id="Re7f490b77355454b" /><Relationship Type="http://schemas.openxmlformats.org/officeDocument/2006/relationships/slide" Target="/ppt/slides/slide6.xml" Id="R45f51f57649e4c3e" /><Relationship Type="http://schemas.openxmlformats.org/officeDocument/2006/relationships/slide" Target="/ppt/slides/slide7.xml" Id="R275ccb64c7aa49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c924355a84f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a74418cc4415e" /><Relationship Type="http://schemas.openxmlformats.org/officeDocument/2006/relationships/theme" Target="/ppt/slideMasters/theme/theme1.xml" Id="Rdb02bd82616446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6a74418cc441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3b1739b9040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3732c70bd44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5df0811854c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e2bbf42f44f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2a0472e3241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58ec1036f45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f982d57b84e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SLEMMESTAD VELVÆRE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SLEMMESTAD VELVÆRE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SLEMMESTAD VELVÆRE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SLEMMESTAD VELVÆRE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SLEMMESTAD VELVÆRE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SLEMMESTAD VELVÆRE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374 583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SLEMMESTAD VELVÆRE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RAGNAR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SLEMMESTAD VELVÆRE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orand1956@icloud.com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974 683 156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SLEMMESTAD VELVÆRE AS</a:t>
            </a:r>
          </a:p>
        </p:txBody>
      </p:sp>
    </p:spTree>
  </p:cSld>
  <p:clrMapOvr>
    <a:masterClrMapping xmlns:a="http://schemas.openxmlformats.org/drawingml/2006/main"/>
  </p:clrMapOvr>
</p:sld>
</file>