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90c62e1c7245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ac6b06be1d4532"/>
  </p:sldMasterIdLst>
  <p:sldIdLst>
    <p:sldId xmlns:r="http://schemas.openxmlformats.org/officeDocument/2006/relationships" id="256" r:id="R481c9286097f448e"/>
    <p:sldId xmlns:r="http://schemas.openxmlformats.org/officeDocument/2006/relationships" id="257" r:id="Red56d2744ff34c22"/>
    <p:sldId xmlns:r="http://schemas.openxmlformats.org/officeDocument/2006/relationships" id="258" r:id="Rf34b151acc6f4650"/>
    <p:sldId xmlns:r="http://schemas.openxmlformats.org/officeDocument/2006/relationships" id="259" r:id="R1dc39245cc604d01"/>
    <p:sldId xmlns:r="http://schemas.openxmlformats.org/officeDocument/2006/relationships" id="260" r:id="Rfdb8e98fb4ea4fdd"/>
    <p:sldId xmlns:r="http://schemas.openxmlformats.org/officeDocument/2006/relationships" id="261" r:id="Rfd8d8c524a5e45ae"/>
    <p:sldId xmlns:r="http://schemas.openxmlformats.org/officeDocument/2006/relationships" id="262" r:id="R101b3dcab70549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ac6b06be1d4532" /><Relationship Type="http://schemas.openxmlformats.org/officeDocument/2006/relationships/slide" Target="/ppt/slides/slide1.xml" Id="R481c9286097f448e" /><Relationship Type="http://schemas.openxmlformats.org/officeDocument/2006/relationships/slide" Target="/ppt/slides/slide2.xml" Id="Red56d2744ff34c22" /><Relationship Type="http://schemas.openxmlformats.org/officeDocument/2006/relationships/slide" Target="/ppt/slides/slide3.xml" Id="Rf34b151acc6f4650" /><Relationship Type="http://schemas.openxmlformats.org/officeDocument/2006/relationships/slide" Target="/ppt/slides/slide4.xml" Id="R1dc39245cc604d01" /><Relationship Type="http://schemas.openxmlformats.org/officeDocument/2006/relationships/slide" Target="/ppt/slides/slide5.xml" Id="Rfdb8e98fb4ea4fdd" /><Relationship Type="http://schemas.openxmlformats.org/officeDocument/2006/relationships/slide" Target="/ppt/slides/slide6.xml" Id="Rfd8d8c524a5e45ae" /><Relationship Type="http://schemas.openxmlformats.org/officeDocument/2006/relationships/slide" Target="/ppt/slides/slide7.xml" Id="R101b3dcab70549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c4266a32594b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1049c844049b9" /><Relationship Type="http://schemas.openxmlformats.org/officeDocument/2006/relationships/theme" Target="/ppt/slideMasters/theme/theme1.xml" Id="R93cf1d9e38bc49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81049c844049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6761ac7ee4e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385ee46e844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275757d154a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8da71999f47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2a66fa27f41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3ddf00f5942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15599e21b4a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COMFORT HOTEL BØRSPARKEN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BØRSPARKEN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COMFORT HOTEL BØRSPARKEN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BØRSPARKEN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BØRSPARKEN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BØRSPARKEN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92 937 743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8 812 704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7 476 458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18 870 938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48 067 544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BØRSPARKEN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BØRSPARKEN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Tollbugata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47 17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co.borsparken@choice.no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www.choicehotels.no/no020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974 691 361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BØRSPARKEN AS</a:t>
            </a:r>
          </a:p>
        </p:txBody>
      </p:sp>
    </p:spTree>
  </p:cSld>
  <p:clrMapOvr>
    <a:masterClrMapping xmlns:a="http://schemas.openxmlformats.org/drawingml/2006/main"/>
  </p:clrMapOvr>
</p:sld>
</file>