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2a32ef139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9df9d996a4a4e"/>
  </p:sldMasterIdLst>
  <p:sldIdLst>
    <p:sldId xmlns:r="http://schemas.openxmlformats.org/officeDocument/2006/relationships" id="256" r:id="R454ef8b577544044"/>
    <p:sldId xmlns:r="http://schemas.openxmlformats.org/officeDocument/2006/relationships" id="257" r:id="Rc5dc9c022e984839"/>
    <p:sldId xmlns:r="http://schemas.openxmlformats.org/officeDocument/2006/relationships" id="258" r:id="Rafa98c1a75ca4693"/>
    <p:sldId xmlns:r="http://schemas.openxmlformats.org/officeDocument/2006/relationships" id="259" r:id="R7b0f928ef17f4495"/>
    <p:sldId xmlns:r="http://schemas.openxmlformats.org/officeDocument/2006/relationships" id="260" r:id="Rb80f373659a8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9df9d996a4a4e" /><Relationship Type="http://schemas.openxmlformats.org/officeDocument/2006/relationships/slide" Target="/ppt/slides/slide1.xml" Id="R454ef8b577544044" /><Relationship Type="http://schemas.openxmlformats.org/officeDocument/2006/relationships/slide" Target="/ppt/slides/slide2.xml" Id="Rc5dc9c022e984839" /><Relationship Type="http://schemas.openxmlformats.org/officeDocument/2006/relationships/slide" Target="/ppt/slides/slide3.xml" Id="Rafa98c1a75ca4693" /><Relationship Type="http://schemas.openxmlformats.org/officeDocument/2006/relationships/slide" Target="/ppt/slides/slide4.xml" Id="R7b0f928ef17f4495" /><Relationship Type="http://schemas.openxmlformats.org/officeDocument/2006/relationships/slide" Target="/ppt/slides/slide5.xml" Id="Rb80f373659a8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b18704f59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f0d0bd734d94" /><Relationship Type="http://schemas.openxmlformats.org/officeDocument/2006/relationships/theme" Target="/ppt/slideMasters/theme/theme1.xml" Id="R4de5bbbe3f38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af0d0bd73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46f101ee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b1be06b7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319645e1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3f2ecbd2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d07434f4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BYGGKVALITET AVD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BYGGKVALITET AVD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BYGGKVALITET AVD OSLO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BYGGKVALITET AVD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BYGGKVALITET AVD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BYGGKVALITET AVD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www.dibk.no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974 702 665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BYGGKVALITET AVD OSLO</a:t>
            </a:r>
          </a:p>
        </p:txBody>
      </p:sp>
    </p:spTree>
  </p:cSld>
  <p:clrMapOvr>
    <a:masterClrMapping xmlns:a="http://schemas.openxmlformats.org/drawingml/2006/main"/>
  </p:clrMapOvr>
</p:sld>
</file>