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a1e60d617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e7efea8464060"/>
  </p:sldMasterIdLst>
  <p:sldIdLst>
    <p:sldId xmlns:r="http://schemas.openxmlformats.org/officeDocument/2006/relationships" id="256" r:id="R3892d6cc064f4397"/>
    <p:sldId xmlns:r="http://schemas.openxmlformats.org/officeDocument/2006/relationships" id="257" r:id="Rbff499ebd3064d06"/>
    <p:sldId xmlns:r="http://schemas.openxmlformats.org/officeDocument/2006/relationships" id="258" r:id="R028e34b6cba9418b"/>
    <p:sldId xmlns:r="http://schemas.openxmlformats.org/officeDocument/2006/relationships" id="259" r:id="Rc65c13de18e04759"/>
    <p:sldId xmlns:r="http://schemas.openxmlformats.org/officeDocument/2006/relationships" id="260" r:id="Rdc42690847e6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e7efea8464060" /><Relationship Type="http://schemas.openxmlformats.org/officeDocument/2006/relationships/slide" Target="/ppt/slides/slide1.xml" Id="R3892d6cc064f4397" /><Relationship Type="http://schemas.openxmlformats.org/officeDocument/2006/relationships/slide" Target="/ppt/slides/slide2.xml" Id="Rbff499ebd3064d06" /><Relationship Type="http://schemas.openxmlformats.org/officeDocument/2006/relationships/slide" Target="/ppt/slides/slide3.xml" Id="R028e34b6cba9418b" /><Relationship Type="http://schemas.openxmlformats.org/officeDocument/2006/relationships/slide" Target="/ppt/slides/slide4.xml" Id="Rc65c13de18e04759" /><Relationship Type="http://schemas.openxmlformats.org/officeDocument/2006/relationships/slide" Target="/ppt/slides/slide5.xml" Id="Rdc42690847e6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d195dcccd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6315b477e4608" /><Relationship Type="http://schemas.openxmlformats.org/officeDocument/2006/relationships/theme" Target="/ppt/slideMasters/theme/theme1.xml" Id="Rcd96faad045f4a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6315b477e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f7b715a79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fae4cada7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cec634997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bddac4e8b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8c9105690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