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8c1b85708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01ee8d60a43d2"/>
  </p:sldMasterIdLst>
  <p:sldIdLst>
    <p:sldId xmlns:r="http://schemas.openxmlformats.org/officeDocument/2006/relationships" id="256" r:id="R3b41d5d396354118"/>
    <p:sldId xmlns:r="http://schemas.openxmlformats.org/officeDocument/2006/relationships" id="257" r:id="Rf1998e4740834db2"/>
    <p:sldId xmlns:r="http://schemas.openxmlformats.org/officeDocument/2006/relationships" id="258" r:id="Rf5a27d32bbc14836"/>
    <p:sldId xmlns:r="http://schemas.openxmlformats.org/officeDocument/2006/relationships" id="259" r:id="Rc9022f26dd144ce3"/>
    <p:sldId xmlns:r="http://schemas.openxmlformats.org/officeDocument/2006/relationships" id="260" r:id="R04b4d49eab08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01ee8d60a43d2" /><Relationship Type="http://schemas.openxmlformats.org/officeDocument/2006/relationships/slide" Target="/ppt/slides/slide1.xml" Id="R3b41d5d396354118" /><Relationship Type="http://schemas.openxmlformats.org/officeDocument/2006/relationships/slide" Target="/ppt/slides/slide2.xml" Id="Rf1998e4740834db2" /><Relationship Type="http://schemas.openxmlformats.org/officeDocument/2006/relationships/slide" Target="/ppt/slides/slide3.xml" Id="Rf5a27d32bbc14836" /><Relationship Type="http://schemas.openxmlformats.org/officeDocument/2006/relationships/slide" Target="/ppt/slides/slide4.xml" Id="Rc9022f26dd144ce3" /><Relationship Type="http://schemas.openxmlformats.org/officeDocument/2006/relationships/slide" Target="/ppt/slides/slide5.xml" Id="R04b4d49eab08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4863404d7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aca7cef4d4825" /><Relationship Type="http://schemas.openxmlformats.org/officeDocument/2006/relationships/theme" Target="/ppt/slideMasters/theme/theme1.xml" Id="Ra84fd6e76616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aca7cef4d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db3d283f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aec901c2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417ccc64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ddcea953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71a6c3e65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KOMMUNE TEKNISK DRIFT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KOMMUNE TEKNISK DRIFT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974 777 223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TEKNISK DRIFT</a:t>
            </a:r>
          </a:p>
        </p:txBody>
      </p:sp>
    </p:spTree>
  </p:cSld>
  <p:clrMapOvr>
    <a:masterClrMapping xmlns:a="http://schemas.openxmlformats.org/drawingml/2006/main"/>
  </p:clrMapOvr>
</p:sld>
</file>