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55a3bf4a0644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1bf1ae75de4cbc"/>
  </p:sldMasterIdLst>
  <p:sldIdLst>
    <p:sldId xmlns:r="http://schemas.openxmlformats.org/officeDocument/2006/relationships" id="256" r:id="R095d3a4e42a64a78"/>
    <p:sldId xmlns:r="http://schemas.openxmlformats.org/officeDocument/2006/relationships" id="257" r:id="R43bb648999ff4a3b"/>
    <p:sldId xmlns:r="http://schemas.openxmlformats.org/officeDocument/2006/relationships" id="258" r:id="R99e93d6bd4d44a6a"/>
    <p:sldId xmlns:r="http://schemas.openxmlformats.org/officeDocument/2006/relationships" id="259" r:id="R0046f2185b7247e2"/>
    <p:sldId xmlns:r="http://schemas.openxmlformats.org/officeDocument/2006/relationships" id="260" r:id="R52ca8b7d3a2247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bf1ae75de4cbc" /><Relationship Type="http://schemas.openxmlformats.org/officeDocument/2006/relationships/slide" Target="/ppt/slides/slide1.xml" Id="R095d3a4e42a64a78" /><Relationship Type="http://schemas.openxmlformats.org/officeDocument/2006/relationships/slide" Target="/ppt/slides/slide2.xml" Id="R43bb648999ff4a3b" /><Relationship Type="http://schemas.openxmlformats.org/officeDocument/2006/relationships/slide" Target="/ppt/slides/slide3.xml" Id="R99e93d6bd4d44a6a" /><Relationship Type="http://schemas.openxmlformats.org/officeDocument/2006/relationships/slide" Target="/ppt/slides/slide4.xml" Id="R0046f2185b7247e2" /><Relationship Type="http://schemas.openxmlformats.org/officeDocument/2006/relationships/slide" Target="/ppt/slides/slide5.xml" Id="R52ca8b7d3a2247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3c584becd44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ef9f705e9437d" /><Relationship Type="http://schemas.openxmlformats.org/officeDocument/2006/relationships/theme" Target="/ppt/slideMasters/theme/theme1.xml" Id="R1128e157a8ae42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2ef9f705e943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5cfaf04fe42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a7afc085442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8f450511844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fee15ab8e46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447ff018d45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KRISTIANSAND KOMMUNE BYUTVIKLING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KOMMUNE BYUTVIKLING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KRISTIANSAND KOMMUNE BYUTVIKLING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KOMMUNE BYUTVIKLING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KOMMUNE BYUTVIKLING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KOMMUNE BYUTVIKLING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55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post.teknisk@kristiansand.kommune.no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974 778 335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KOMMUNE BYUTVIKLING</a:t>
            </a:r>
          </a:p>
        </p:txBody>
      </p:sp>
    </p:spTree>
  </p:cSld>
  <p:clrMapOvr>
    <a:masterClrMapping xmlns:a="http://schemas.openxmlformats.org/drawingml/2006/main"/>
  </p:clrMapOvr>
</p:sld>
</file>