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71c731fa734a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0d7ba9fcdd4e0b"/>
  </p:sldMasterIdLst>
  <p:sldIdLst>
    <p:sldId xmlns:r="http://schemas.openxmlformats.org/officeDocument/2006/relationships" id="256" r:id="Rb84bed336a9c4fb0"/>
    <p:sldId xmlns:r="http://schemas.openxmlformats.org/officeDocument/2006/relationships" id="257" r:id="R3c960381c8574cff"/>
    <p:sldId xmlns:r="http://schemas.openxmlformats.org/officeDocument/2006/relationships" id="258" r:id="Ra991e44aebfc40a9"/>
    <p:sldId xmlns:r="http://schemas.openxmlformats.org/officeDocument/2006/relationships" id="259" r:id="R9fce1f2385fb4b9e"/>
    <p:sldId xmlns:r="http://schemas.openxmlformats.org/officeDocument/2006/relationships" id="260" r:id="R88abd0d68e5e45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0d7ba9fcdd4e0b" /><Relationship Type="http://schemas.openxmlformats.org/officeDocument/2006/relationships/slide" Target="/ppt/slides/slide1.xml" Id="Rb84bed336a9c4fb0" /><Relationship Type="http://schemas.openxmlformats.org/officeDocument/2006/relationships/slide" Target="/ppt/slides/slide2.xml" Id="R3c960381c8574cff" /><Relationship Type="http://schemas.openxmlformats.org/officeDocument/2006/relationships/slide" Target="/ppt/slides/slide3.xml" Id="Ra991e44aebfc40a9" /><Relationship Type="http://schemas.openxmlformats.org/officeDocument/2006/relationships/slide" Target="/ppt/slides/slide4.xml" Id="R9fce1f2385fb4b9e" /><Relationship Type="http://schemas.openxmlformats.org/officeDocument/2006/relationships/slide" Target="/ppt/slides/slide5.xml" Id="R88abd0d68e5e45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f2ddd36d0549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117796abe49cc" /><Relationship Type="http://schemas.openxmlformats.org/officeDocument/2006/relationships/theme" Target="/ppt/slideMasters/theme/theme1.xml" Id="R2bb81ef7608545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3117796abe49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211df564f47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2322ff55e45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600cedd7f47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6d91f150346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a8f0d919844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 HANDELSHØYSKOLE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HANDELSHØYSKOLE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 HANDELSHØYSKOLE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HANDELSHØYSKOLE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HANDELSHØYSKOLE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HANDELSHØYSKOLE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5045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95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postmottak@nhh.no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www.nhh.no/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974 789 523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 HANDELSHØYSKOLE</a:t>
            </a:r>
          </a:p>
        </p:txBody>
      </p:sp>
    </p:spTree>
  </p:cSld>
  <p:clrMapOvr>
    <a:masterClrMapping xmlns:a="http://schemas.openxmlformats.org/drawingml/2006/main"/>
  </p:clrMapOvr>
</p:sld>
</file>