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ae2fbb796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851607c5a48c2"/>
  </p:sldMasterIdLst>
  <p:sldIdLst>
    <p:sldId xmlns:r="http://schemas.openxmlformats.org/officeDocument/2006/relationships" id="256" r:id="Rb9a504a94d564890"/>
    <p:sldId xmlns:r="http://schemas.openxmlformats.org/officeDocument/2006/relationships" id="257" r:id="Rb6e64ab6d836424e"/>
    <p:sldId xmlns:r="http://schemas.openxmlformats.org/officeDocument/2006/relationships" id="258" r:id="R5e8fc4d28db344c9"/>
    <p:sldId xmlns:r="http://schemas.openxmlformats.org/officeDocument/2006/relationships" id="259" r:id="Rf58857397a2c4b4b"/>
    <p:sldId xmlns:r="http://schemas.openxmlformats.org/officeDocument/2006/relationships" id="260" r:id="R468d6d6438094d23"/>
    <p:sldId xmlns:r="http://schemas.openxmlformats.org/officeDocument/2006/relationships" id="261" r:id="R64987ce9ac934b2e"/>
    <p:sldId xmlns:r="http://schemas.openxmlformats.org/officeDocument/2006/relationships" id="262" r:id="Rbddbb11d817c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851607c5a48c2" /><Relationship Type="http://schemas.openxmlformats.org/officeDocument/2006/relationships/slide" Target="/ppt/slides/slide1.xml" Id="Rb9a504a94d564890" /><Relationship Type="http://schemas.openxmlformats.org/officeDocument/2006/relationships/slide" Target="/ppt/slides/slide2.xml" Id="Rb6e64ab6d836424e" /><Relationship Type="http://schemas.openxmlformats.org/officeDocument/2006/relationships/slide" Target="/ppt/slides/slide3.xml" Id="R5e8fc4d28db344c9" /><Relationship Type="http://schemas.openxmlformats.org/officeDocument/2006/relationships/slide" Target="/ppt/slides/slide4.xml" Id="Rf58857397a2c4b4b" /><Relationship Type="http://schemas.openxmlformats.org/officeDocument/2006/relationships/slide" Target="/ppt/slides/slide5.xml" Id="R468d6d6438094d23" /><Relationship Type="http://schemas.openxmlformats.org/officeDocument/2006/relationships/slide" Target="/ppt/slides/slide6.xml" Id="R64987ce9ac934b2e" /><Relationship Type="http://schemas.openxmlformats.org/officeDocument/2006/relationships/slide" Target="/ppt/slides/slide7.xml" Id="Rbddbb11d817c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1b5ee2d09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c48fa7384e57" /><Relationship Type="http://schemas.openxmlformats.org/officeDocument/2006/relationships/theme" Target="/ppt/slideMasters/theme/theme1.xml" Id="R9e4a0019a3ff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fc48fa738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544f55f3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108b4519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f75df8f4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a5e17aba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b525d95d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882ca117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d22ae2f2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SØNSTEGÅRD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62 387 685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62 846 530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SØNSTEGÅRD RUNAR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SØNSTEGÅRD ALEXANDER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Tinnsjøvegen 1897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974 900 300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