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cbe6455f8e49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40a6f492c2433a"/>
  </p:sldMasterIdLst>
  <p:sldIdLst>
    <p:sldId xmlns:r="http://schemas.openxmlformats.org/officeDocument/2006/relationships" id="256" r:id="R9c48e46c5a5f4f90"/>
    <p:sldId xmlns:r="http://schemas.openxmlformats.org/officeDocument/2006/relationships" id="257" r:id="Rddf4905eb3814725"/>
    <p:sldId xmlns:r="http://schemas.openxmlformats.org/officeDocument/2006/relationships" id="258" r:id="R69d98f13cfde4a1e"/>
    <p:sldId xmlns:r="http://schemas.openxmlformats.org/officeDocument/2006/relationships" id="259" r:id="R98cfc725e0064f77"/>
    <p:sldId xmlns:r="http://schemas.openxmlformats.org/officeDocument/2006/relationships" id="260" r:id="R1a806c25e81b4aae"/>
    <p:sldId xmlns:r="http://schemas.openxmlformats.org/officeDocument/2006/relationships" id="261" r:id="R9d3c301c6019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0a6f492c2433a" /><Relationship Type="http://schemas.openxmlformats.org/officeDocument/2006/relationships/slide" Target="/ppt/slides/slide1.xml" Id="R9c48e46c5a5f4f90" /><Relationship Type="http://schemas.openxmlformats.org/officeDocument/2006/relationships/slide" Target="/ppt/slides/slide2.xml" Id="Rddf4905eb3814725" /><Relationship Type="http://schemas.openxmlformats.org/officeDocument/2006/relationships/slide" Target="/ppt/slides/slide3.xml" Id="R69d98f13cfde4a1e" /><Relationship Type="http://schemas.openxmlformats.org/officeDocument/2006/relationships/slide" Target="/ppt/slides/slide4.xml" Id="R98cfc725e0064f77" /><Relationship Type="http://schemas.openxmlformats.org/officeDocument/2006/relationships/slide" Target="/ppt/slides/slide5.xml" Id="R1a806c25e81b4aae" /><Relationship Type="http://schemas.openxmlformats.org/officeDocument/2006/relationships/slide" Target="/ppt/slides/slide6.xml" Id="R9d3c301c6019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a4ce1a0ae45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10a4b23794e50" /><Relationship Type="http://schemas.openxmlformats.org/officeDocument/2006/relationships/theme" Target="/ppt/slideMasters/theme/theme1.xml" Id="R5de8216580e84a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c10a4b2379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a3d21c5d74a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936964d2444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43cba1f57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46bc0a65c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b1436eaa84f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7ac3d0b4b43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 HELGE HUSAAS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HELGE HUSAAS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 HELGE HUSAAS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HELGE HUSAAS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HELGE HUSAAS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HELGE HUSAAS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2 325 322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985 899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993 926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474 621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HELGE HUSAAS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3. etasje, c/o Arkaden, Bruene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helge@advhusaas.no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www.advhusaas.no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974 949 741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HELGE HUSAAS</a:t>
            </a:r>
          </a:p>
        </p:txBody>
      </p:sp>
    </p:spTree>
  </p:cSld>
  <p:clrMapOvr>
    <a:masterClrMapping xmlns:a="http://schemas.openxmlformats.org/drawingml/2006/main"/>
  </p:clrMapOvr>
</p:sld>
</file>