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d1064424f349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1c059176a04a66"/>
  </p:sldMasterIdLst>
  <p:sldIdLst>
    <p:sldId xmlns:r="http://schemas.openxmlformats.org/officeDocument/2006/relationships" id="256" r:id="Rfc7ca037135c4602"/>
    <p:sldId xmlns:r="http://schemas.openxmlformats.org/officeDocument/2006/relationships" id="257" r:id="R90acdc1ac2a24114"/>
    <p:sldId xmlns:r="http://schemas.openxmlformats.org/officeDocument/2006/relationships" id="258" r:id="Rfae0a117a27f427c"/>
    <p:sldId xmlns:r="http://schemas.openxmlformats.org/officeDocument/2006/relationships" id="259" r:id="Rdaf326be74fb419d"/>
    <p:sldId xmlns:r="http://schemas.openxmlformats.org/officeDocument/2006/relationships" id="260" r:id="R04a64562fa384567"/>
    <p:sldId xmlns:r="http://schemas.openxmlformats.org/officeDocument/2006/relationships" id="261" r:id="R8ebe78de6b824dec"/>
    <p:sldId xmlns:r="http://schemas.openxmlformats.org/officeDocument/2006/relationships" id="262" r:id="R3fbf538de7b04d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1c059176a04a66" /><Relationship Type="http://schemas.openxmlformats.org/officeDocument/2006/relationships/slide" Target="/ppt/slides/slide1.xml" Id="Rfc7ca037135c4602" /><Relationship Type="http://schemas.openxmlformats.org/officeDocument/2006/relationships/slide" Target="/ppt/slides/slide2.xml" Id="R90acdc1ac2a24114" /><Relationship Type="http://schemas.openxmlformats.org/officeDocument/2006/relationships/slide" Target="/ppt/slides/slide3.xml" Id="Rfae0a117a27f427c" /><Relationship Type="http://schemas.openxmlformats.org/officeDocument/2006/relationships/slide" Target="/ppt/slides/slide4.xml" Id="Rdaf326be74fb419d" /><Relationship Type="http://schemas.openxmlformats.org/officeDocument/2006/relationships/slide" Target="/ppt/slides/slide5.xml" Id="R04a64562fa384567" /><Relationship Type="http://schemas.openxmlformats.org/officeDocument/2006/relationships/slide" Target="/ppt/slides/slide6.xml" Id="R8ebe78de6b824dec" /><Relationship Type="http://schemas.openxmlformats.org/officeDocument/2006/relationships/slide" Target="/ppt/slides/slide7.xml" Id="R3fbf538de7b04d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98bf74be8742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6e1fd14d14420" /><Relationship Type="http://schemas.openxmlformats.org/officeDocument/2006/relationships/theme" Target="/ppt/slideMasters/theme/theme1.xml" Id="Rd0a0687f339f4c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36e1fd14d144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ff357a70341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d94ff158b41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a85e824ce46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58385a27746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09e7ab1aa43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11741b13c4b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38ceb743248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GRÆSDAL GLASS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GRÆSDAL 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GRÆSDAL GLASS AS ble etablert [år] og holder til i Skodje.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GRÆSDAL 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GRÆSDAL 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GRÆSDAL 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28 682 745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−427 989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−396 616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3 414 371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7 500 600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GRÆSDAL 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SKARSBYGG UTVIKLING AS  –  83,5 %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TORBJØRN  –  16,5 %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GRÆSDAL 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Ålesundsvegen 2233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6260 Skodje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14 00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974 989 824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GRÆSDAL GLASS AS</a:t>
            </a:r>
          </a:p>
        </p:txBody>
      </p:sp>
    </p:spTree>
  </p:cSld>
  <p:clrMapOvr>
    <a:masterClrMapping xmlns:a="http://schemas.openxmlformats.org/drawingml/2006/main"/>
  </p:clrMapOvr>
</p:sld>
</file>