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33f23fba3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e3a5a7c3894658"/>
  </p:sldMasterIdLst>
  <p:sldIdLst>
    <p:sldId xmlns:r="http://schemas.openxmlformats.org/officeDocument/2006/relationships" id="256" r:id="R864385451ef5440d"/>
    <p:sldId xmlns:r="http://schemas.openxmlformats.org/officeDocument/2006/relationships" id="257" r:id="R1dfee9aad5de4c59"/>
    <p:sldId xmlns:r="http://schemas.openxmlformats.org/officeDocument/2006/relationships" id="258" r:id="Rb97bb68436c14ffe"/>
    <p:sldId xmlns:r="http://schemas.openxmlformats.org/officeDocument/2006/relationships" id="259" r:id="R28dea9bd716b4f89"/>
    <p:sldId xmlns:r="http://schemas.openxmlformats.org/officeDocument/2006/relationships" id="260" r:id="Rb05db3fad70a405f"/>
    <p:sldId xmlns:r="http://schemas.openxmlformats.org/officeDocument/2006/relationships" id="261" r:id="Re9aaa4d663f44794"/>
    <p:sldId xmlns:r="http://schemas.openxmlformats.org/officeDocument/2006/relationships" id="262" r:id="R2ca50e90602f48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e3a5a7c3894658" /><Relationship Type="http://schemas.openxmlformats.org/officeDocument/2006/relationships/slide" Target="/ppt/slides/slide1.xml" Id="R864385451ef5440d" /><Relationship Type="http://schemas.openxmlformats.org/officeDocument/2006/relationships/slide" Target="/ppt/slides/slide2.xml" Id="R1dfee9aad5de4c59" /><Relationship Type="http://schemas.openxmlformats.org/officeDocument/2006/relationships/slide" Target="/ppt/slides/slide3.xml" Id="Rb97bb68436c14ffe" /><Relationship Type="http://schemas.openxmlformats.org/officeDocument/2006/relationships/slide" Target="/ppt/slides/slide4.xml" Id="R28dea9bd716b4f89" /><Relationship Type="http://schemas.openxmlformats.org/officeDocument/2006/relationships/slide" Target="/ppt/slides/slide5.xml" Id="Rb05db3fad70a405f" /><Relationship Type="http://schemas.openxmlformats.org/officeDocument/2006/relationships/slide" Target="/ppt/slides/slide6.xml" Id="Re9aaa4d663f44794" /><Relationship Type="http://schemas.openxmlformats.org/officeDocument/2006/relationships/slide" Target="/ppt/slides/slide7.xml" Id="R2ca50e90602f48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cfece202e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248432a374420" /><Relationship Type="http://schemas.openxmlformats.org/officeDocument/2006/relationships/theme" Target="/ppt/slideMasters/theme/theme1.xml" Id="Rb8f6b44fa38047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a248432a3744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9c2eb03df49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faf47fc3440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7c381055241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64d7f3551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410fdf07c44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d2d7818ce4e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7be90775f48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FRANZEFOSS GJENVINNING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GJENVINNING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FRANZEFOSS GJENVINNING AS ble etablert [år] og holder til i Rud.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GJENVINNING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GJENVINNING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GJENVINNING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1 265 007 000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−6 779 000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203 997 000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716 081 000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GJENVINNING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FRANZEFOSS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GJENVINNING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Ingstadsv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1351 Rud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firmapost@franzefoss.no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www.franzefoss.no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975 265 412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FRANZEFOSS GJENVINNING AS</a:t>
            </a:r>
          </a:p>
        </p:txBody>
      </p:sp>
    </p:spTree>
  </p:cSld>
  <p:clrMapOvr>
    <a:masterClrMapping xmlns:a="http://schemas.openxmlformats.org/drawingml/2006/main"/>
  </p:clrMapOvr>
</p:sld>
</file>