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6632786b5d4b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8804ee9c4142df"/>
  </p:sldMasterIdLst>
  <p:sldIdLst>
    <p:sldId xmlns:r="http://schemas.openxmlformats.org/officeDocument/2006/relationships" id="256" r:id="Re106925b0acf47bd"/>
    <p:sldId xmlns:r="http://schemas.openxmlformats.org/officeDocument/2006/relationships" id="257" r:id="R97df3480a1ee4672"/>
    <p:sldId xmlns:r="http://schemas.openxmlformats.org/officeDocument/2006/relationships" id="258" r:id="Rfa586a9913034995"/>
    <p:sldId xmlns:r="http://schemas.openxmlformats.org/officeDocument/2006/relationships" id="259" r:id="R72862f1c65064b61"/>
    <p:sldId xmlns:r="http://schemas.openxmlformats.org/officeDocument/2006/relationships" id="260" r:id="R2953f47611f447fe"/>
    <p:sldId xmlns:r="http://schemas.openxmlformats.org/officeDocument/2006/relationships" id="261" r:id="R27056c3c5de544e5"/>
    <p:sldId xmlns:r="http://schemas.openxmlformats.org/officeDocument/2006/relationships" id="262" r:id="R7ebc6929d7b644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8804ee9c4142df" /><Relationship Type="http://schemas.openxmlformats.org/officeDocument/2006/relationships/slide" Target="/ppt/slides/slide1.xml" Id="Re106925b0acf47bd" /><Relationship Type="http://schemas.openxmlformats.org/officeDocument/2006/relationships/slide" Target="/ppt/slides/slide2.xml" Id="R97df3480a1ee4672" /><Relationship Type="http://schemas.openxmlformats.org/officeDocument/2006/relationships/slide" Target="/ppt/slides/slide3.xml" Id="Rfa586a9913034995" /><Relationship Type="http://schemas.openxmlformats.org/officeDocument/2006/relationships/slide" Target="/ppt/slides/slide4.xml" Id="R72862f1c65064b61" /><Relationship Type="http://schemas.openxmlformats.org/officeDocument/2006/relationships/slide" Target="/ppt/slides/slide5.xml" Id="R2953f47611f447fe" /><Relationship Type="http://schemas.openxmlformats.org/officeDocument/2006/relationships/slide" Target="/ppt/slides/slide6.xml" Id="R27056c3c5de544e5" /><Relationship Type="http://schemas.openxmlformats.org/officeDocument/2006/relationships/slide" Target="/ppt/slides/slide7.xml" Id="R7ebc6929d7b644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bdb74025dd40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de306f1aea42d6" /><Relationship Type="http://schemas.openxmlformats.org/officeDocument/2006/relationships/theme" Target="/ppt/slideMasters/theme/theme1.xml" Id="Rc71ca66b0ee448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de306f1aea42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266d57fe0b48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5b7ba995c749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5ab7263a7c46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af0582b90742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20b41d154c42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825f24c6524e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af95bac3ee49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PECON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PECON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PECON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PECON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PECON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PECON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34 323 532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1 358 581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1 664 885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24 177 950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30 516 706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PECON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LIEN PETTER IVAR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PECON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Gjerdrums vei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09 04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petter.lien@pecon-as.no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www.pecon-as.no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975 336 999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PECON AS</a:t>
            </a:r>
          </a:p>
        </p:txBody>
      </p:sp>
    </p:spTree>
  </p:cSld>
  <p:clrMapOvr>
    <a:masterClrMapping xmlns:a="http://schemas.openxmlformats.org/drawingml/2006/main"/>
  </p:clrMapOvr>
</p:sld>
</file>