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c7534bc64844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4f213a6c1744d1"/>
  </p:sldMasterIdLst>
  <p:sldIdLst>
    <p:sldId xmlns:r="http://schemas.openxmlformats.org/officeDocument/2006/relationships" id="256" r:id="R20cb272911dc4a80"/>
    <p:sldId xmlns:r="http://schemas.openxmlformats.org/officeDocument/2006/relationships" id="257" r:id="Rc090095fc5084853"/>
    <p:sldId xmlns:r="http://schemas.openxmlformats.org/officeDocument/2006/relationships" id="258" r:id="R8a844a42a61d44be"/>
    <p:sldId xmlns:r="http://schemas.openxmlformats.org/officeDocument/2006/relationships" id="259" r:id="R34341281d1f94fbd"/>
    <p:sldId xmlns:r="http://schemas.openxmlformats.org/officeDocument/2006/relationships" id="260" r:id="Rbc69fe59b1244d54"/>
    <p:sldId xmlns:r="http://schemas.openxmlformats.org/officeDocument/2006/relationships" id="261" r:id="R6ba209ff986b46b2"/>
    <p:sldId xmlns:r="http://schemas.openxmlformats.org/officeDocument/2006/relationships" id="262" r:id="R4d30c4db3f3e4f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4f213a6c1744d1" /><Relationship Type="http://schemas.openxmlformats.org/officeDocument/2006/relationships/slide" Target="/ppt/slides/slide1.xml" Id="R20cb272911dc4a80" /><Relationship Type="http://schemas.openxmlformats.org/officeDocument/2006/relationships/slide" Target="/ppt/slides/slide2.xml" Id="Rc090095fc5084853" /><Relationship Type="http://schemas.openxmlformats.org/officeDocument/2006/relationships/slide" Target="/ppt/slides/slide3.xml" Id="R8a844a42a61d44be" /><Relationship Type="http://schemas.openxmlformats.org/officeDocument/2006/relationships/slide" Target="/ppt/slides/slide4.xml" Id="R34341281d1f94fbd" /><Relationship Type="http://schemas.openxmlformats.org/officeDocument/2006/relationships/slide" Target="/ppt/slides/slide5.xml" Id="Rbc69fe59b1244d54" /><Relationship Type="http://schemas.openxmlformats.org/officeDocument/2006/relationships/slide" Target="/ppt/slides/slide6.xml" Id="R6ba209ff986b46b2" /><Relationship Type="http://schemas.openxmlformats.org/officeDocument/2006/relationships/slide" Target="/ppt/slides/slide7.xml" Id="R4d30c4db3f3e4f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79bfd8151244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e9509c41cc4b3e" /><Relationship Type="http://schemas.openxmlformats.org/officeDocument/2006/relationships/theme" Target="/ppt/slideMasters/theme/theme1.xml" Id="R1956a59de16041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e9509c41cc4b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88f36d399e47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cc3db35ff47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5aad57b0c41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6fba8430545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43b4b824044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cada8047ac45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acfde4dfe245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IMPORT &amp; MARKETING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IMPORT &amp; MARKETING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IMPORT &amp; MARKETING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IMPORT &amp; MARKETING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IMPORT &amp; MARKETING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IMPORT &amp; MARKETING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−164 448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14 042 735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70 201 730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73 830 613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IMPORT &amp; MARKETING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OVE AASEN  –  59,7 %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AASEN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AASEN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OVE AASEN  –  0,3 %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IMPORT &amp; MARKETING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Korsvikkilen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975 344 169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IMPORT &amp; MARKETING AS</a:t>
            </a:r>
          </a:p>
        </p:txBody>
      </p:sp>
    </p:spTree>
  </p:cSld>
  <p:clrMapOvr>
    <a:masterClrMapping xmlns:a="http://schemas.openxmlformats.org/drawingml/2006/main"/>
  </p:clrMapOvr>
</p:sld>
</file>