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677355129448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c38ce9f22d490b"/>
  </p:sldMasterIdLst>
  <p:sldIdLst>
    <p:sldId xmlns:r="http://schemas.openxmlformats.org/officeDocument/2006/relationships" id="256" r:id="R2056ce94702242e0"/>
    <p:sldId xmlns:r="http://schemas.openxmlformats.org/officeDocument/2006/relationships" id="257" r:id="R7c84d732fc6d44a9"/>
    <p:sldId xmlns:r="http://schemas.openxmlformats.org/officeDocument/2006/relationships" id="258" r:id="R36e3dd68a5454722"/>
    <p:sldId xmlns:r="http://schemas.openxmlformats.org/officeDocument/2006/relationships" id="259" r:id="R2f57d52926594bd0"/>
    <p:sldId xmlns:r="http://schemas.openxmlformats.org/officeDocument/2006/relationships" id="260" r:id="R1529d594a2b84016"/>
    <p:sldId xmlns:r="http://schemas.openxmlformats.org/officeDocument/2006/relationships" id="261" r:id="Ra9832e27d5de40a1"/>
    <p:sldId xmlns:r="http://schemas.openxmlformats.org/officeDocument/2006/relationships" id="262" r:id="R261dab8540644b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c38ce9f22d490b" /><Relationship Type="http://schemas.openxmlformats.org/officeDocument/2006/relationships/slide" Target="/ppt/slides/slide1.xml" Id="R2056ce94702242e0" /><Relationship Type="http://schemas.openxmlformats.org/officeDocument/2006/relationships/slide" Target="/ppt/slides/slide2.xml" Id="R7c84d732fc6d44a9" /><Relationship Type="http://schemas.openxmlformats.org/officeDocument/2006/relationships/slide" Target="/ppt/slides/slide3.xml" Id="R36e3dd68a5454722" /><Relationship Type="http://schemas.openxmlformats.org/officeDocument/2006/relationships/slide" Target="/ppt/slides/slide4.xml" Id="R2f57d52926594bd0" /><Relationship Type="http://schemas.openxmlformats.org/officeDocument/2006/relationships/slide" Target="/ppt/slides/slide5.xml" Id="R1529d594a2b84016" /><Relationship Type="http://schemas.openxmlformats.org/officeDocument/2006/relationships/slide" Target="/ppt/slides/slide6.xml" Id="Ra9832e27d5de40a1" /><Relationship Type="http://schemas.openxmlformats.org/officeDocument/2006/relationships/slide" Target="/ppt/slides/slide7.xml" Id="R261dab8540644b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700c11dcf04d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7bfaebcae4e7c" /><Relationship Type="http://schemas.openxmlformats.org/officeDocument/2006/relationships/theme" Target="/ppt/slideMasters/theme/theme1.xml" Id="R6ef94446e49946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b7bfaebcae4e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3c26fab8042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b5f0b616c4c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71542853049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5d088c6454c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abf19e2b94a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a64fe8d4b40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6a9d21b1d48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RØRLEGGERN STENVALL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RØRLEGGERN STENVALL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RØRLEGGERN STENVALL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RØRLEGGERN STENVALL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RØRLEGGERN STENVALL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RØRLEGGERN STENVALL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24 264 472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1 550 205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1 186 809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5 827 176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10 567 871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RØRLEGGERN STENVALL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STENVALL KNUT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RØRLEGGERN STENVALL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Tordenskjolds gate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8656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17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975 346 668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RØRLEGGERN STENVALL AS</a:t>
            </a:r>
          </a:p>
        </p:txBody>
      </p:sp>
    </p:spTree>
  </p:cSld>
  <p:clrMapOvr>
    <a:masterClrMapping xmlns:a="http://schemas.openxmlformats.org/drawingml/2006/main"/>
  </p:clrMapOvr>
</p:sld>
</file>