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1847772b8741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e99ecffd424638"/>
  </p:sldMasterIdLst>
  <p:sldIdLst>
    <p:sldId xmlns:r="http://schemas.openxmlformats.org/officeDocument/2006/relationships" id="256" r:id="Rabe2c080ade64ea4"/>
    <p:sldId xmlns:r="http://schemas.openxmlformats.org/officeDocument/2006/relationships" id="257" r:id="Rc810b08c77c94bc8"/>
    <p:sldId xmlns:r="http://schemas.openxmlformats.org/officeDocument/2006/relationships" id="258" r:id="Rd507ec7bf22e48e6"/>
    <p:sldId xmlns:r="http://schemas.openxmlformats.org/officeDocument/2006/relationships" id="259" r:id="Rb40e8caf0263463a"/>
    <p:sldId xmlns:r="http://schemas.openxmlformats.org/officeDocument/2006/relationships" id="260" r:id="R3458c4fc4da6451c"/>
    <p:sldId xmlns:r="http://schemas.openxmlformats.org/officeDocument/2006/relationships" id="261" r:id="R9f5163630e1c4d0b"/>
    <p:sldId xmlns:r="http://schemas.openxmlformats.org/officeDocument/2006/relationships" id="262" r:id="R7590e7ce31964f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e99ecffd424638" /><Relationship Type="http://schemas.openxmlformats.org/officeDocument/2006/relationships/slide" Target="/ppt/slides/slide1.xml" Id="Rabe2c080ade64ea4" /><Relationship Type="http://schemas.openxmlformats.org/officeDocument/2006/relationships/slide" Target="/ppt/slides/slide2.xml" Id="Rc810b08c77c94bc8" /><Relationship Type="http://schemas.openxmlformats.org/officeDocument/2006/relationships/slide" Target="/ppt/slides/slide3.xml" Id="Rd507ec7bf22e48e6" /><Relationship Type="http://schemas.openxmlformats.org/officeDocument/2006/relationships/slide" Target="/ppt/slides/slide4.xml" Id="Rb40e8caf0263463a" /><Relationship Type="http://schemas.openxmlformats.org/officeDocument/2006/relationships/slide" Target="/ppt/slides/slide5.xml" Id="R3458c4fc4da6451c" /><Relationship Type="http://schemas.openxmlformats.org/officeDocument/2006/relationships/slide" Target="/ppt/slides/slide6.xml" Id="R9f5163630e1c4d0b" /><Relationship Type="http://schemas.openxmlformats.org/officeDocument/2006/relationships/slide" Target="/ppt/slides/slide7.xml" Id="R7590e7ce31964f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cb483d0c064e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541257abd4f72" /><Relationship Type="http://schemas.openxmlformats.org/officeDocument/2006/relationships/theme" Target="/ppt/slideMasters/theme/theme1.xml" Id="R49ed72a9bf3043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e541257abd4f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622a340a64b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547b612884a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71458da114d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90e2638aa42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89b65606542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8c0f8f3b749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e52beb10042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VAA-INVEST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VAA-INVEST AS ble etablert [år] og holder til i Gran.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−140 546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125 922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3 388 143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3 411 747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 AANEKRE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Granstunet Kjøpesenter, Storgata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2750 Gran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33 48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post@aanekre-regnskap.no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975 353 745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VAA-INVEST AS</a:t>
            </a:r>
          </a:p>
        </p:txBody>
      </p:sp>
    </p:spTree>
  </p:cSld>
  <p:clrMapOvr>
    <a:masterClrMapping xmlns:a="http://schemas.openxmlformats.org/drawingml/2006/main"/>
  </p:clrMapOvr>
</p:sld>
</file>