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4e9a8a2b441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6f4b63d73486f"/>
  </p:sldMasterIdLst>
  <p:sldIdLst>
    <p:sldId xmlns:r="http://schemas.openxmlformats.org/officeDocument/2006/relationships" id="256" r:id="Ra48299121c3e4675"/>
    <p:sldId xmlns:r="http://schemas.openxmlformats.org/officeDocument/2006/relationships" id="257" r:id="R71cf29a2bcc24afa"/>
    <p:sldId xmlns:r="http://schemas.openxmlformats.org/officeDocument/2006/relationships" id="258" r:id="Rd3d822e929404ead"/>
    <p:sldId xmlns:r="http://schemas.openxmlformats.org/officeDocument/2006/relationships" id="259" r:id="Rc8a831091a0044bc"/>
    <p:sldId xmlns:r="http://schemas.openxmlformats.org/officeDocument/2006/relationships" id="260" r:id="Rcfe95ec514a748a3"/>
    <p:sldId xmlns:r="http://schemas.openxmlformats.org/officeDocument/2006/relationships" id="261" r:id="Ra8f1fd678b714c89"/>
    <p:sldId xmlns:r="http://schemas.openxmlformats.org/officeDocument/2006/relationships" id="262" r:id="Rde553fa88448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6f4b63d73486f" /><Relationship Type="http://schemas.openxmlformats.org/officeDocument/2006/relationships/slide" Target="/ppt/slides/slide1.xml" Id="Ra48299121c3e4675" /><Relationship Type="http://schemas.openxmlformats.org/officeDocument/2006/relationships/slide" Target="/ppt/slides/slide2.xml" Id="R71cf29a2bcc24afa" /><Relationship Type="http://schemas.openxmlformats.org/officeDocument/2006/relationships/slide" Target="/ppt/slides/slide3.xml" Id="Rd3d822e929404ead" /><Relationship Type="http://schemas.openxmlformats.org/officeDocument/2006/relationships/slide" Target="/ppt/slides/slide4.xml" Id="Rc8a831091a0044bc" /><Relationship Type="http://schemas.openxmlformats.org/officeDocument/2006/relationships/slide" Target="/ppt/slides/slide5.xml" Id="Rcfe95ec514a748a3" /><Relationship Type="http://schemas.openxmlformats.org/officeDocument/2006/relationships/slide" Target="/ppt/slides/slide6.xml" Id="Ra8f1fd678b714c89" /><Relationship Type="http://schemas.openxmlformats.org/officeDocument/2006/relationships/slide" Target="/ppt/slides/slide7.xml" Id="Rde553fa88448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ec174a763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c493fcb104e17" /><Relationship Type="http://schemas.openxmlformats.org/officeDocument/2006/relationships/theme" Target="/ppt/slideMasters/theme/theme1.xml" Id="R8866948ee3c5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c493fcb104e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d5bfdceb4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0c9db6d31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f7d4ab9724e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c276a6cbe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339068db6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c4e9a231f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f80c3496c4c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LYSPUNKTET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LYSPUNKTET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LYSPUNKTET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LYSPUNKTET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LYSPUNKTET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LYSPUNKTET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14 548 375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3 230 487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7 097 968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LYSPUNKTET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BAKLIEN LARS KJELL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FJELLER JAN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NORDANGER VIDAR VALENTIN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JAN EINAR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LYSPUNKTET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Alnabruveien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88 17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975 360 296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LYSPUNKTET AS</a:t>
            </a:r>
          </a:p>
        </p:txBody>
      </p:sp>
    </p:spTree>
  </p:cSld>
  <p:clrMapOvr>
    <a:masterClrMapping xmlns:a="http://schemas.openxmlformats.org/drawingml/2006/main"/>
  </p:clrMapOvr>
</p:sld>
</file>