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94e4549d240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1bb87a3ae4bdb"/>
  </p:sldMasterIdLst>
  <p:sldIdLst>
    <p:sldId xmlns:r="http://schemas.openxmlformats.org/officeDocument/2006/relationships" id="256" r:id="Rf0486e65997a4ef4"/>
    <p:sldId xmlns:r="http://schemas.openxmlformats.org/officeDocument/2006/relationships" id="257" r:id="R4db401ea11f94a8b"/>
    <p:sldId xmlns:r="http://schemas.openxmlformats.org/officeDocument/2006/relationships" id="258" r:id="R98bc497feb7b4e23"/>
    <p:sldId xmlns:r="http://schemas.openxmlformats.org/officeDocument/2006/relationships" id="259" r:id="R24d7f08764424ed4"/>
    <p:sldId xmlns:r="http://schemas.openxmlformats.org/officeDocument/2006/relationships" id="260" r:id="R2ee01c85ccd342e2"/>
    <p:sldId xmlns:r="http://schemas.openxmlformats.org/officeDocument/2006/relationships" id="261" r:id="R5afc600815b54597"/>
    <p:sldId xmlns:r="http://schemas.openxmlformats.org/officeDocument/2006/relationships" id="262" r:id="R4e9bd427b584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1bb87a3ae4bdb" /><Relationship Type="http://schemas.openxmlformats.org/officeDocument/2006/relationships/slide" Target="/ppt/slides/slide1.xml" Id="Rf0486e65997a4ef4" /><Relationship Type="http://schemas.openxmlformats.org/officeDocument/2006/relationships/slide" Target="/ppt/slides/slide2.xml" Id="R4db401ea11f94a8b" /><Relationship Type="http://schemas.openxmlformats.org/officeDocument/2006/relationships/slide" Target="/ppt/slides/slide3.xml" Id="R98bc497feb7b4e23" /><Relationship Type="http://schemas.openxmlformats.org/officeDocument/2006/relationships/slide" Target="/ppt/slides/slide4.xml" Id="R24d7f08764424ed4" /><Relationship Type="http://schemas.openxmlformats.org/officeDocument/2006/relationships/slide" Target="/ppt/slides/slide5.xml" Id="R2ee01c85ccd342e2" /><Relationship Type="http://schemas.openxmlformats.org/officeDocument/2006/relationships/slide" Target="/ppt/slides/slide6.xml" Id="R5afc600815b54597" /><Relationship Type="http://schemas.openxmlformats.org/officeDocument/2006/relationships/slide" Target="/ppt/slides/slide7.xml" Id="R4e9bd427b584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658c524d3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efbd4b4074815" /><Relationship Type="http://schemas.openxmlformats.org/officeDocument/2006/relationships/theme" Target="/ppt/slideMasters/theme/theme1.xml" Id="R95b931633f17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efbd4b407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c05e73991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2af712ef6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7673a2863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a407b527b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a68e2e2a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99c2490a8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441573633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273 638 384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285 536 141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975 360 687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