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e4b83e9e144c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598c88312647d7"/>
  </p:sldMasterIdLst>
  <p:sldIdLst>
    <p:sldId xmlns:r="http://schemas.openxmlformats.org/officeDocument/2006/relationships" id="256" r:id="Re9446611730b4905"/>
    <p:sldId xmlns:r="http://schemas.openxmlformats.org/officeDocument/2006/relationships" id="257" r:id="Rc1534b1eb8494449"/>
    <p:sldId xmlns:r="http://schemas.openxmlformats.org/officeDocument/2006/relationships" id="258" r:id="R210af88fbd8d44da"/>
    <p:sldId xmlns:r="http://schemas.openxmlformats.org/officeDocument/2006/relationships" id="259" r:id="Raf78be2b71c642af"/>
    <p:sldId xmlns:r="http://schemas.openxmlformats.org/officeDocument/2006/relationships" id="260" r:id="Rfa22d54b47264d05"/>
    <p:sldId xmlns:r="http://schemas.openxmlformats.org/officeDocument/2006/relationships" id="261" r:id="R88db86ec4d194ad3"/>
    <p:sldId xmlns:r="http://schemas.openxmlformats.org/officeDocument/2006/relationships" id="262" r:id="R5d548150908248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98c88312647d7" /><Relationship Type="http://schemas.openxmlformats.org/officeDocument/2006/relationships/slide" Target="/ppt/slides/slide1.xml" Id="Re9446611730b4905" /><Relationship Type="http://schemas.openxmlformats.org/officeDocument/2006/relationships/slide" Target="/ppt/slides/slide2.xml" Id="Rc1534b1eb8494449" /><Relationship Type="http://schemas.openxmlformats.org/officeDocument/2006/relationships/slide" Target="/ppt/slides/slide3.xml" Id="R210af88fbd8d44da" /><Relationship Type="http://schemas.openxmlformats.org/officeDocument/2006/relationships/slide" Target="/ppt/slides/slide4.xml" Id="Raf78be2b71c642af" /><Relationship Type="http://schemas.openxmlformats.org/officeDocument/2006/relationships/slide" Target="/ppt/slides/slide5.xml" Id="Rfa22d54b47264d05" /><Relationship Type="http://schemas.openxmlformats.org/officeDocument/2006/relationships/slide" Target="/ppt/slides/slide6.xml" Id="R88db86ec4d194ad3" /><Relationship Type="http://schemas.openxmlformats.org/officeDocument/2006/relationships/slide" Target="/ppt/slides/slide7.xml" Id="R5d548150908248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b36bb02684d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20565e6d142f5" /><Relationship Type="http://schemas.openxmlformats.org/officeDocument/2006/relationships/theme" Target="/ppt/slideMasters/theme/theme1.xml" Id="R979cc30f68834b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220565e6d142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dc1b30d6547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f455326f849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90b31f66844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5367da54d4b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e65b75a3247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587be240d42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2f61af26b4f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ELEKTROFORUM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ELEKTROFORUM AS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18 010 824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1 392 832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873 082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10 992 675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 JØRGENSEN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79 18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olav@elektroforum.as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www.elektroforumas.no/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975 363 112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ELEKTROFORUM AS</a:t>
            </a:r>
          </a:p>
        </p:txBody>
      </p:sp>
    </p:spTree>
  </p:cSld>
  <p:clrMapOvr>
    <a:masterClrMapping xmlns:a="http://schemas.openxmlformats.org/drawingml/2006/main"/>
  </p:clrMapOvr>
</p:sld>
</file>