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fcaf58487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de442b1434975"/>
  </p:sldMasterIdLst>
  <p:sldIdLst>
    <p:sldId xmlns:r="http://schemas.openxmlformats.org/officeDocument/2006/relationships" id="256" r:id="Re5cae2fe182546a7"/>
    <p:sldId xmlns:r="http://schemas.openxmlformats.org/officeDocument/2006/relationships" id="257" r:id="R3d740b42be3c4ca3"/>
    <p:sldId xmlns:r="http://schemas.openxmlformats.org/officeDocument/2006/relationships" id="258" r:id="Re3b10d647a434384"/>
    <p:sldId xmlns:r="http://schemas.openxmlformats.org/officeDocument/2006/relationships" id="259" r:id="R03b9a837795d4129"/>
    <p:sldId xmlns:r="http://schemas.openxmlformats.org/officeDocument/2006/relationships" id="260" r:id="R2791aa0b891b48e0"/>
    <p:sldId xmlns:r="http://schemas.openxmlformats.org/officeDocument/2006/relationships" id="261" r:id="R4450b73bed37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de442b1434975" /><Relationship Type="http://schemas.openxmlformats.org/officeDocument/2006/relationships/slide" Target="/ppt/slides/slide1.xml" Id="Re5cae2fe182546a7" /><Relationship Type="http://schemas.openxmlformats.org/officeDocument/2006/relationships/slide" Target="/ppt/slides/slide2.xml" Id="R3d740b42be3c4ca3" /><Relationship Type="http://schemas.openxmlformats.org/officeDocument/2006/relationships/slide" Target="/ppt/slides/slide3.xml" Id="Re3b10d647a434384" /><Relationship Type="http://schemas.openxmlformats.org/officeDocument/2006/relationships/slide" Target="/ppt/slides/slide4.xml" Id="R03b9a837795d4129" /><Relationship Type="http://schemas.openxmlformats.org/officeDocument/2006/relationships/slide" Target="/ppt/slides/slide5.xml" Id="R2791aa0b891b48e0" /><Relationship Type="http://schemas.openxmlformats.org/officeDocument/2006/relationships/slide" Target="/ppt/slides/slide6.xml" Id="R4450b73bed37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1063ea938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711552254628" /><Relationship Type="http://schemas.openxmlformats.org/officeDocument/2006/relationships/theme" Target="/ppt/slideMasters/theme/theme1.xml" Id="Re986f225ba4d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b71155225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df526d9c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15a5fe91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0a19e54ab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b21dd8e6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8ee33c5b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bc162ab57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 &amp;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 &amp; FLIS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4 272 381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&amp;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Alkevegen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9015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61 12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&amp; FLIS AS</a:t>
            </a:r>
          </a:p>
        </p:txBody>
      </p:sp>
    </p:spTree>
  </p:cSld>
  <p:clrMapOvr>
    <a:masterClrMapping xmlns:a="http://schemas.openxmlformats.org/drawingml/2006/main"/>
  </p:clrMapOvr>
</p:sld>
</file>