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e5d3b614864b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84f16c40604f18"/>
  </p:sldMasterIdLst>
  <p:sldIdLst>
    <p:sldId xmlns:r="http://schemas.openxmlformats.org/officeDocument/2006/relationships" id="256" r:id="Rd125a6df3b0d48f6"/>
    <p:sldId xmlns:r="http://schemas.openxmlformats.org/officeDocument/2006/relationships" id="257" r:id="R97d0b6036da04df2"/>
    <p:sldId xmlns:r="http://schemas.openxmlformats.org/officeDocument/2006/relationships" id="258" r:id="Re0c46cb7cf0140d4"/>
    <p:sldId xmlns:r="http://schemas.openxmlformats.org/officeDocument/2006/relationships" id="259" r:id="R863e833c0f854432"/>
    <p:sldId xmlns:r="http://schemas.openxmlformats.org/officeDocument/2006/relationships" id="260" r:id="R257571cdac724c74"/>
    <p:sldId xmlns:r="http://schemas.openxmlformats.org/officeDocument/2006/relationships" id="261" r:id="R0d958d585bb84198"/>
    <p:sldId xmlns:r="http://schemas.openxmlformats.org/officeDocument/2006/relationships" id="262" r:id="Rd411e22419f04d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84f16c40604f18" /><Relationship Type="http://schemas.openxmlformats.org/officeDocument/2006/relationships/slide" Target="/ppt/slides/slide1.xml" Id="Rd125a6df3b0d48f6" /><Relationship Type="http://schemas.openxmlformats.org/officeDocument/2006/relationships/slide" Target="/ppt/slides/slide2.xml" Id="R97d0b6036da04df2" /><Relationship Type="http://schemas.openxmlformats.org/officeDocument/2006/relationships/slide" Target="/ppt/slides/slide3.xml" Id="Re0c46cb7cf0140d4" /><Relationship Type="http://schemas.openxmlformats.org/officeDocument/2006/relationships/slide" Target="/ppt/slides/slide4.xml" Id="R863e833c0f854432" /><Relationship Type="http://schemas.openxmlformats.org/officeDocument/2006/relationships/slide" Target="/ppt/slides/slide5.xml" Id="R257571cdac724c74" /><Relationship Type="http://schemas.openxmlformats.org/officeDocument/2006/relationships/slide" Target="/ppt/slides/slide6.xml" Id="R0d958d585bb84198" /><Relationship Type="http://schemas.openxmlformats.org/officeDocument/2006/relationships/slide" Target="/ppt/slides/slide7.xml" Id="Rd411e22419f04d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0c9a15889640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ba96aab1f434b" /><Relationship Type="http://schemas.openxmlformats.org/officeDocument/2006/relationships/theme" Target="/ppt/slideMasters/theme/theme1.xml" Id="Rb21da81b55af4d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bba96aab1f43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c18093f8845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9bc32e89e4e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14ef73f2d45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08789caf74b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8731d61d848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d33a8906c46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29ba84af548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TUDDAL GRAVING OG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TUDDAL GRAVING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TUDDAL GRAVING OG TRANSPORT AS ble etablert [år] og holder til i Tuddal.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TUDDAL GRAVING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TUDDAL GRAVING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TUDDAL GRAVING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4 028 441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140 943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10 075 669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10 607 883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TUDDAL GRAVING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HAUKÅS ASBJØRN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HAUKÅS IVAR LEIF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HAUKÅS ØYSTEIN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TUDDAL GRAVING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Tuddalsvegen 1480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3697 Tuddal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02 40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975 380 416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TUDDAL GRAVING OG TRANSPORT AS</a:t>
            </a:r>
          </a:p>
        </p:txBody>
      </p:sp>
    </p:spTree>
  </p:cSld>
  <p:clrMapOvr>
    <a:masterClrMapping xmlns:a="http://schemas.openxmlformats.org/drawingml/2006/main"/>
  </p:clrMapOvr>
</p:sld>
</file>