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9261b2ba9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e89135c704d68"/>
  </p:sldMasterIdLst>
  <p:sldIdLst>
    <p:sldId xmlns:r="http://schemas.openxmlformats.org/officeDocument/2006/relationships" id="256" r:id="Rf419281221e14c00"/>
    <p:sldId xmlns:r="http://schemas.openxmlformats.org/officeDocument/2006/relationships" id="257" r:id="Rc56a8d4517264c20"/>
    <p:sldId xmlns:r="http://schemas.openxmlformats.org/officeDocument/2006/relationships" id="258" r:id="R92662852299b466f"/>
    <p:sldId xmlns:r="http://schemas.openxmlformats.org/officeDocument/2006/relationships" id="259" r:id="Re0929db858954915"/>
    <p:sldId xmlns:r="http://schemas.openxmlformats.org/officeDocument/2006/relationships" id="260" r:id="Re659cfe569a0444a"/>
    <p:sldId xmlns:r="http://schemas.openxmlformats.org/officeDocument/2006/relationships" id="261" r:id="R8c30401e743e4219"/>
    <p:sldId xmlns:r="http://schemas.openxmlformats.org/officeDocument/2006/relationships" id="262" r:id="R0d12f27863f7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e89135c704d68" /><Relationship Type="http://schemas.openxmlformats.org/officeDocument/2006/relationships/slide" Target="/ppt/slides/slide1.xml" Id="Rf419281221e14c00" /><Relationship Type="http://schemas.openxmlformats.org/officeDocument/2006/relationships/slide" Target="/ppt/slides/slide2.xml" Id="Rc56a8d4517264c20" /><Relationship Type="http://schemas.openxmlformats.org/officeDocument/2006/relationships/slide" Target="/ppt/slides/slide3.xml" Id="R92662852299b466f" /><Relationship Type="http://schemas.openxmlformats.org/officeDocument/2006/relationships/slide" Target="/ppt/slides/slide4.xml" Id="Re0929db858954915" /><Relationship Type="http://schemas.openxmlformats.org/officeDocument/2006/relationships/slide" Target="/ppt/slides/slide5.xml" Id="Re659cfe569a0444a" /><Relationship Type="http://schemas.openxmlformats.org/officeDocument/2006/relationships/slide" Target="/ppt/slides/slide6.xml" Id="R8c30401e743e4219" /><Relationship Type="http://schemas.openxmlformats.org/officeDocument/2006/relationships/slide" Target="/ppt/slides/slide7.xml" Id="R0d12f27863f7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8bf1d5060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fc0f4bc944b2" /><Relationship Type="http://schemas.openxmlformats.org/officeDocument/2006/relationships/theme" Target="/ppt/slideMasters/theme/theme1.xml" Id="Ra51f84a32ffc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5fc0f4bc9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5267c851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5b35d6b9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ca3dc9a5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b13d8498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bd244237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1ea8edcc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8bb1953b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BILPARTNER NAMSOS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BILPARTNER NAMSOS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58 238 558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5 268 736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7 515 645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24 148 517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975 383 970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