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c0487348d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ebaf77bd644df"/>
  </p:sldMasterIdLst>
  <p:sldIdLst>
    <p:sldId xmlns:r="http://schemas.openxmlformats.org/officeDocument/2006/relationships" id="256" r:id="Rc5d1fe1b8e6f4384"/>
    <p:sldId xmlns:r="http://schemas.openxmlformats.org/officeDocument/2006/relationships" id="257" r:id="Rdc059e0f832f4d99"/>
    <p:sldId xmlns:r="http://schemas.openxmlformats.org/officeDocument/2006/relationships" id="258" r:id="Rf33a2ead59314fd6"/>
    <p:sldId xmlns:r="http://schemas.openxmlformats.org/officeDocument/2006/relationships" id="259" r:id="R1ed02389e35f4fb3"/>
    <p:sldId xmlns:r="http://schemas.openxmlformats.org/officeDocument/2006/relationships" id="260" r:id="Rf1db228cb405420e"/>
    <p:sldId xmlns:r="http://schemas.openxmlformats.org/officeDocument/2006/relationships" id="261" r:id="R2d7f347619be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ebaf77bd644df" /><Relationship Type="http://schemas.openxmlformats.org/officeDocument/2006/relationships/slide" Target="/ppt/slides/slide1.xml" Id="Rc5d1fe1b8e6f4384" /><Relationship Type="http://schemas.openxmlformats.org/officeDocument/2006/relationships/slide" Target="/ppt/slides/slide2.xml" Id="Rdc059e0f832f4d99" /><Relationship Type="http://schemas.openxmlformats.org/officeDocument/2006/relationships/slide" Target="/ppt/slides/slide3.xml" Id="Rf33a2ead59314fd6" /><Relationship Type="http://schemas.openxmlformats.org/officeDocument/2006/relationships/slide" Target="/ppt/slides/slide4.xml" Id="R1ed02389e35f4fb3" /><Relationship Type="http://schemas.openxmlformats.org/officeDocument/2006/relationships/slide" Target="/ppt/slides/slide5.xml" Id="Rf1db228cb405420e" /><Relationship Type="http://schemas.openxmlformats.org/officeDocument/2006/relationships/slide" Target="/ppt/slides/slide6.xml" Id="R2d7f347619be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9726f1bfe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1a62656b4d23" /><Relationship Type="http://schemas.openxmlformats.org/officeDocument/2006/relationships/theme" Target="/ppt/slideMasters/theme/theme1.xml" Id="R97d434ba36b4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c1a62656b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12802965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c13a53b0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2edc9a9f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8bddef727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9670f8b8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1779b761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SKIBSREDER KARL ANDERSENS FAMILIELEGAT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SKIBSREDER KARL ANDERSENS FAMILIELEGAT STI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6 883 253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975 385 906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SKIBSREDER KARL ANDERSENS FAMILIELEGAT STI</a:t>
            </a:r>
          </a:p>
        </p:txBody>
      </p:sp>
    </p:spTree>
  </p:cSld>
  <p:clrMapOvr>
    <a:masterClrMapping xmlns:a="http://schemas.openxmlformats.org/drawingml/2006/main"/>
  </p:clrMapOvr>
</p:sld>
</file>