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b567a4052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37ee6697c471b"/>
  </p:sldMasterIdLst>
  <p:sldIdLst>
    <p:sldId xmlns:r="http://schemas.openxmlformats.org/officeDocument/2006/relationships" id="256" r:id="Rde6578eac96b4eec"/>
    <p:sldId xmlns:r="http://schemas.openxmlformats.org/officeDocument/2006/relationships" id="257" r:id="R47a55aa10164426a"/>
    <p:sldId xmlns:r="http://schemas.openxmlformats.org/officeDocument/2006/relationships" id="258" r:id="R44e57124a2c34b03"/>
    <p:sldId xmlns:r="http://schemas.openxmlformats.org/officeDocument/2006/relationships" id="259" r:id="R39ccb842b2b0466e"/>
    <p:sldId xmlns:r="http://schemas.openxmlformats.org/officeDocument/2006/relationships" id="260" r:id="Rc62c9934ccae4c32"/>
    <p:sldId xmlns:r="http://schemas.openxmlformats.org/officeDocument/2006/relationships" id="261" r:id="Re93fcf78817e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37ee6697c471b" /><Relationship Type="http://schemas.openxmlformats.org/officeDocument/2006/relationships/slide" Target="/ppt/slides/slide1.xml" Id="Rde6578eac96b4eec" /><Relationship Type="http://schemas.openxmlformats.org/officeDocument/2006/relationships/slide" Target="/ppt/slides/slide2.xml" Id="R47a55aa10164426a" /><Relationship Type="http://schemas.openxmlformats.org/officeDocument/2006/relationships/slide" Target="/ppt/slides/slide3.xml" Id="R44e57124a2c34b03" /><Relationship Type="http://schemas.openxmlformats.org/officeDocument/2006/relationships/slide" Target="/ppt/slides/slide4.xml" Id="R39ccb842b2b0466e" /><Relationship Type="http://schemas.openxmlformats.org/officeDocument/2006/relationships/slide" Target="/ppt/slides/slide5.xml" Id="Rc62c9934ccae4c32" /><Relationship Type="http://schemas.openxmlformats.org/officeDocument/2006/relationships/slide" Target="/ppt/slides/slide6.xml" Id="Re93fcf78817e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86f99ccba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ad46a782640b3" /><Relationship Type="http://schemas.openxmlformats.org/officeDocument/2006/relationships/theme" Target="/ppt/slideMasters/theme/theme1.xml" Id="Rdc127e10c29a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ad46a7826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ace4da2b1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b58ea227e45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6487c13eb4d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268b6224d49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e5b3e86a2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4a49de049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CRUX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CRUX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459 669 526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42 988 227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43 285 259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345 906 854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32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www.stiftelsencrux.no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975 387 011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