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340f6d990044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4fe6e85265431e"/>
  </p:sldMasterIdLst>
  <p:sldIdLst>
    <p:sldId xmlns:r="http://schemas.openxmlformats.org/officeDocument/2006/relationships" id="256" r:id="R2a5b9ad4c3c8480d"/>
    <p:sldId xmlns:r="http://schemas.openxmlformats.org/officeDocument/2006/relationships" id="257" r:id="R92450bb2be674492"/>
    <p:sldId xmlns:r="http://schemas.openxmlformats.org/officeDocument/2006/relationships" id="258" r:id="R5eaf021776694342"/>
    <p:sldId xmlns:r="http://schemas.openxmlformats.org/officeDocument/2006/relationships" id="259" r:id="R5d1b8e22d1a74949"/>
    <p:sldId xmlns:r="http://schemas.openxmlformats.org/officeDocument/2006/relationships" id="260" r:id="R5b190d2a7bb246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4fe6e85265431e" /><Relationship Type="http://schemas.openxmlformats.org/officeDocument/2006/relationships/slide" Target="/ppt/slides/slide1.xml" Id="R2a5b9ad4c3c8480d" /><Relationship Type="http://schemas.openxmlformats.org/officeDocument/2006/relationships/slide" Target="/ppt/slides/slide2.xml" Id="R92450bb2be674492" /><Relationship Type="http://schemas.openxmlformats.org/officeDocument/2006/relationships/slide" Target="/ppt/slides/slide3.xml" Id="R5eaf021776694342" /><Relationship Type="http://schemas.openxmlformats.org/officeDocument/2006/relationships/slide" Target="/ppt/slides/slide4.xml" Id="R5d1b8e22d1a74949" /><Relationship Type="http://schemas.openxmlformats.org/officeDocument/2006/relationships/slide" Target="/ppt/slides/slide5.xml" Id="R5b190d2a7bb246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2174cae79b49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3176b2e194366" /><Relationship Type="http://schemas.openxmlformats.org/officeDocument/2006/relationships/theme" Target="/ppt/slideMasters/theme/theme1.xml" Id="R1fce9548f07d49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d3176b2e1943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60f6b654c42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80482108748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39a52771944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ac6bfac8843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c3633be664c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ØVERHAUG-VIINIKKA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ØVERHAUG-VIINIKKA ANS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975 441 504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