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8959af3f5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50e458eb849c8"/>
  </p:sldMasterIdLst>
  <p:sldIdLst>
    <p:sldId xmlns:r="http://schemas.openxmlformats.org/officeDocument/2006/relationships" id="256" r:id="R87d6b6bd45174247"/>
    <p:sldId xmlns:r="http://schemas.openxmlformats.org/officeDocument/2006/relationships" id="257" r:id="Rbeaaa9e7d68f4328"/>
    <p:sldId xmlns:r="http://schemas.openxmlformats.org/officeDocument/2006/relationships" id="258" r:id="R9cebe0c14e7d4d24"/>
    <p:sldId xmlns:r="http://schemas.openxmlformats.org/officeDocument/2006/relationships" id="259" r:id="R0bf3f552e7c94e5c"/>
    <p:sldId xmlns:r="http://schemas.openxmlformats.org/officeDocument/2006/relationships" id="260" r:id="Rc6d0d92c0acb4098"/>
    <p:sldId xmlns:r="http://schemas.openxmlformats.org/officeDocument/2006/relationships" id="261" r:id="R800322b7dbdb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50e458eb849c8" /><Relationship Type="http://schemas.openxmlformats.org/officeDocument/2006/relationships/slide" Target="/ppt/slides/slide1.xml" Id="R87d6b6bd45174247" /><Relationship Type="http://schemas.openxmlformats.org/officeDocument/2006/relationships/slide" Target="/ppt/slides/slide2.xml" Id="Rbeaaa9e7d68f4328" /><Relationship Type="http://schemas.openxmlformats.org/officeDocument/2006/relationships/slide" Target="/ppt/slides/slide3.xml" Id="R9cebe0c14e7d4d24" /><Relationship Type="http://schemas.openxmlformats.org/officeDocument/2006/relationships/slide" Target="/ppt/slides/slide4.xml" Id="R0bf3f552e7c94e5c" /><Relationship Type="http://schemas.openxmlformats.org/officeDocument/2006/relationships/slide" Target="/ppt/slides/slide5.xml" Id="Rc6d0d92c0acb4098" /><Relationship Type="http://schemas.openxmlformats.org/officeDocument/2006/relationships/slide" Target="/ppt/slides/slide6.xml" Id="R800322b7dbdb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d1beb8b86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d14c50ed14b91" /><Relationship Type="http://schemas.openxmlformats.org/officeDocument/2006/relationships/theme" Target="/ppt/slideMasters/theme/theme1.xml" Id="Rf51f763f0c36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d14c50ed1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03f3f1f4544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f5672d05e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58d1c134c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669f4f36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7f37c42d9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f02f27f94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