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5041403f6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d235973e64d19"/>
  </p:sldMasterIdLst>
  <p:sldIdLst>
    <p:sldId xmlns:r="http://schemas.openxmlformats.org/officeDocument/2006/relationships" id="256" r:id="R31601098f9fa4545"/>
    <p:sldId xmlns:r="http://schemas.openxmlformats.org/officeDocument/2006/relationships" id="257" r:id="R8b61ff5d930b4593"/>
    <p:sldId xmlns:r="http://schemas.openxmlformats.org/officeDocument/2006/relationships" id="258" r:id="R436d2f78a5c74dc4"/>
    <p:sldId xmlns:r="http://schemas.openxmlformats.org/officeDocument/2006/relationships" id="259" r:id="R0aa4eb12a1bd440e"/>
    <p:sldId xmlns:r="http://schemas.openxmlformats.org/officeDocument/2006/relationships" id="260" r:id="R58ea786b5cd5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d235973e64d19" /><Relationship Type="http://schemas.openxmlformats.org/officeDocument/2006/relationships/slide" Target="/ppt/slides/slide1.xml" Id="R31601098f9fa4545" /><Relationship Type="http://schemas.openxmlformats.org/officeDocument/2006/relationships/slide" Target="/ppt/slides/slide2.xml" Id="R8b61ff5d930b4593" /><Relationship Type="http://schemas.openxmlformats.org/officeDocument/2006/relationships/slide" Target="/ppt/slides/slide3.xml" Id="R436d2f78a5c74dc4" /><Relationship Type="http://schemas.openxmlformats.org/officeDocument/2006/relationships/slide" Target="/ppt/slides/slide4.xml" Id="R0aa4eb12a1bd440e" /><Relationship Type="http://schemas.openxmlformats.org/officeDocument/2006/relationships/slide" Target="/ppt/slides/slide5.xml" Id="R58ea786b5cd5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b8627fe6a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c0c13f1854527" /><Relationship Type="http://schemas.openxmlformats.org/officeDocument/2006/relationships/theme" Target="/ppt/slideMasters/theme/theme1.xml" Id="Rb650e886abe2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c0c13f18545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e77f3765f46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32652ef7a4f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cb6b4f90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19b23c07f41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7348c3458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STATSBANENES VERKSTEDARBERFORENING AVD 13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