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e2099bea95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2d93a51ca74e72"/>
  </p:sldMasterIdLst>
  <p:sldIdLst>
    <p:sldId xmlns:r="http://schemas.openxmlformats.org/officeDocument/2006/relationships" id="256" r:id="R22e22336f15943cb"/>
    <p:sldId xmlns:r="http://schemas.openxmlformats.org/officeDocument/2006/relationships" id="257" r:id="R8a2bba3b3b1f4d37"/>
    <p:sldId xmlns:r="http://schemas.openxmlformats.org/officeDocument/2006/relationships" id="258" r:id="Rdc1339bae97f4532"/>
    <p:sldId xmlns:r="http://schemas.openxmlformats.org/officeDocument/2006/relationships" id="259" r:id="R6bb28b957ed14d8b"/>
    <p:sldId xmlns:r="http://schemas.openxmlformats.org/officeDocument/2006/relationships" id="260" r:id="Rf46f55eb4425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d93a51ca74e72" /><Relationship Type="http://schemas.openxmlformats.org/officeDocument/2006/relationships/slide" Target="/ppt/slides/slide1.xml" Id="R22e22336f15943cb" /><Relationship Type="http://schemas.openxmlformats.org/officeDocument/2006/relationships/slide" Target="/ppt/slides/slide2.xml" Id="R8a2bba3b3b1f4d37" /><Relationship Type="http://schemas.openxmlformats.org/officeDocument/2006/relationships/slide" Target="/ppt/slides/slide3.xml" Id="Rdc1339bae97f4532" /><Relationship Type="http://schemas.openxmlformats.org/officeDocument/2006/relationships/slide" Target="/ppt/slides/slide4.xml" Id="R6bb28b957ed14d8b" /><Relationship Type="http://schemas.openxmlformats.org/officeDocument/2006/relationships/slide" Target="/ppt/slides/slide5.xml" Id="Rf46f55eb4425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808dfa557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35389e7ec4bc7" /><Relationship Type="http://schemas.openxmlformats.org/officeDocument/2006/relationships/theme" Target="/ppt/slideMasters/theme/theme1.xml" Id="R64ed580d1423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35389e7ec4b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9d1bc240f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ab9b98601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0437db872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dbfbcffd549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540b46a0f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LANDSRÅD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LANDSRÅD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975 622 827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