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1143c7148f4e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8b0f903bf244d7"/>
  </p:sldMasterIdLst>
  <p:sldIdLst>
    <p:sldId xmlns:r="http://schemas.openxmlformats.org/officeDocument/2006/relationships" id="256" r:id="R263e2ee5084841a8"/>
    <p:sldId xmlns:r="http://schemas.openxmlformats.org/officeDocument/2006/relationships" id="257" r:id="Rd2fa1582fd2e432f"/>
    <p:sldId xmlns:r="http://schemas.openxmlformats.org/officeDocument/2006/relationships" id="258" r:id="R7d953854b8584517"/>
    <p:sldId xmlns:r="http://schemas.openxmlformats.org/officeDocument/2006/relationships" id="259" r:id="R6b2b5d836b6d4968"/>
    <p:sldId xmlns:r="http://schemas.openxmlformats.org/officeDocument/2006/relationships" id="260" r:id="R0feac8e448ce47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b0f903bf244d7" /><Relationship Type="http://schemas.openxmlformats.org/officeDocument/2006/relationships/slide" Target="/ppt/slides/slide1.xml" Id="R263e2ee5084841a8" /><Relationship Type="http://schemas.openxmlformats.org/officeDocument/2006/relationships/slide" Target="/ppt/slides/slide2.xml" Id="Rd2fa1582fd2e432f" /><Relationship Type="http://schemas.openxmlformats.org/officeDocument/2006/relationships/slide" Target="/ppt/slides/slide3.xml" Id="R7d953854b8584517" /><Relationship Type="http://schemas.openxmlformats.org/officeDocument/2006/relationships/slide" Target="/ppt/slides/slide4.xml" Id="R6b2b5d836b6d4968" /><Relationship Type="http://schemas.openxmlformats.org/officeDocument/2006/relationships/slide" Target="/ppt/slides/slide5.xml" Id="R0feac8e448ce47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c43b836d74c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34c0b3a194310" /><Relationship Type="http://schemas.openxmlformats.org/officeDocument/2006/relationships/theme" Target="/ppt/slideMasters/theme/theme1.xml" Id="Re6a7cd1f6cf5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34c0b3a19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b71a4e031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2411397334f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2452108d041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c3b7ad0b841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3d3b1688d4c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ØLEN KULTURHUS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KULTURHUS SA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post@olenkulturhus.no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www.olenkulturhus.no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975 686 116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KULTURHUS SA</a:t>
            </a:r>
          </a:p>
        </p:txBody>
      </p:sp>
    </p:spTree>
  </p:cSld>
  <p:clrMapOvr>
    <a:masterClrMapping xmlns:a="http://schemas.openxmlformats.org/drawingml/2006/main"/>
  </p:clrMapOvr>
</p:sld>
</file>