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da418af86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036150db641de"/>
  </p:sldMasterIdLst>
  <p:sldIdLst>
    <p:sldId xmlns:r="http://schemas.openxmlformats.org/officeDocument/2006/relationships" id="256" r:id="R83de86e104ba4f57"/>
    <p:sldId xmlns:r="http://schemas.openxmlformats.org/officeDocument/2006/relationships" id="257" r:id="R9937297f80d0412c"/>
    <p:sldId xmlns:r="http://schemas.openxmlformats.org/officeDocument/2006/relationships" id="258" r:id="R3e5d36bd6d604c50"/>
    <p:sldId xmlns:r="http://schemas.openxmlformats.org/officeDocument/2006/relationships" id="259" r:id="R1bff64fb51bd47a4"/>
    <p:sldId xmlns:r="http://schemas.openxmlformats.org/officeDocument/2006/relationships" id="260" r:id="Rf6dc13acd855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036150db641de" /><Relationship Type="http://schemas.openxmlformats.org/officeDocument/2006/relationships/slide" Target="/ppt/slides/slide1.xml" Id="R83de86e104ba4f57" /><Relationship Type="http://schemas.openxmlformats.org/officeDocument/2006/relationships/slide" Target="/ppt/slides/slide2.xml" Id="R9937297f80d0412c" /><Relationship Type="http://schemas.openxmlformats.org/officeDocument/2006/relationships/slide" Target="/ppt/slides/slide3.xml" Id="R3e5d36bd6d604c50" /><Relationship Type="http://schemas.openxmlformats.org/officeDocument/2006/relationships/slide" Target="/ppt/slides/slide4.xml" Id="R1bff64fb51bd47a4" /><Relationship Type="http://schemas.openxmlformats.org/officeDocument/2006/relationships/slide" Target="/ppt/slides/slide5.xml" Id="Rf6dc13acd855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f13a80198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661fbd32f4ff8" /><Relationship Type="http://schemas.openxmlformats.org/officeDocument/2006/relationships/theme" Target="/ppt/slideMasters/theme/theme1.xml" Id="R238033a988ef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661fbd32f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c3ff6673a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8ab24063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7ec1b1f9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b785ab0d5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62a1ec1a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RANA AVD 172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RANA AVD 172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post.172@fagforbundet.org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975 746 852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