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bbedd9851245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10ccbd4a9f4b3a"/>
  </p:sldMasterIdLst>
  <p:sldIdLst>
    <p:sldId xmlns:r="http://schemas.openxmlformats.org/officeDocument/2006/relationships" id="256" r:id="R0572625206ef4bb7"/>
    <p:sldId xmlns:r="http://schemas.openxmlformats.org/officeDocument/2006/relationships" id="257" r:id="R4756a4c5cb8a4d52"/>
    <p:sldId xmlns:r="http://schemas.openxmlformats.org/officeDocument/2006/relationships" id="258" r:id="R4db2b286eb4f4ee6"/>
    <p:sldId xmlns:r="http://schemas.openxmlformats.org/officeDocument/2006/relationships" id="259" r:id="R89546174e25f4750"/>
    <p:sldId xmlns:r="http://schemas.openxmlformats.org/officeDocument/2006/relationships" id="260" r:id="R8209e1108e7d4fcd"/>
    <p:sldId xmlns:r="http://schemas.openxmlformats.org/officeDocument/2006/relationships" id="261" r:id="R45cd1eab909d425f"/>
    <p:sldId xmlns:r="http://schemas.openxmlformats.org/officeDocument/2006/relationships" id="262" r:id="R10a7ac43ecb142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10ccbd4a9f4b3a" /><Relationship Type="http://schemas.openxmlformats.org/officeDocument/2006/relationships/slide" Target="/ppt/slides/slide1.xml" Id="R0572625206ef4bb7" /><Relationship Type="http://schemas.openxmlformats.org/officeDocument/2006/relationships/slide" Target="/ppt/slides/slide2.xml" Id="R4756a4c5cb8a4d52" /><Relationship Type="http://schemas.openxmlformats.org/officeDocument/2006/relationships/slide" Target="/ppt/slides/slide3.xml" Id="R4db2b286eb4f4ee6" /><Relationship Type="http://schemas.openxmlformats.org/officeDocument/2006/relationships/slide" Target="/ppt/slides/slide4.xml" Id="R89546174e25f4750" /><Relationship Type="http://schemas.openxmlformats.org/officeDocument/2006/relationships/slide" Target="/ppt/slides/slide5.xml" Id="R8209e1108e7d4fcd" /><Relationship Type="http://schemas.openxmlformats.org/officeDocument/2006/relationships/slide" Target="/ppt/slides/slide6.xml" Id="R45cd1eab909d425f" /><Relationship Type="http://schemas.openxmlformats.org/officeDocument/2006/relationships/slide" Target="/ppt/slides/slide7.xml" Id="R10a7ac43ecb142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692a2f8c4e41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560a6962a42f3" /><Relationship Type="http://schemas.openxmlformats.org/officeDocument/2006/relationships/theme" Target="/ppt/slideMasters/theme/theme1.xml" Id="R35cadd90263d48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5560a6962a42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26dbaba934d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1f46dfe2e46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d994252ec47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e1540780144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92bda96c64e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ee44e17814a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dcc6800dd4e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H SLÅKE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H SLÅKE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H SLÅKE INVEST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H SLÅKE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H SLÅKE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H SLÅKE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16 127 028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6 030 485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59 417 334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197 354 240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314 398 902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H SLÅKE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HAKTOR SLÅKE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 SLÅKE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SLÅKE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HAKTOR SLÅKE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H SLÅKE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Holterveien 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1448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93 26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975 780 392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H SLÅKE INVEST AS</a:t>
            </a:r>
          </a:p>
        </p:txBody>
      </p:sp>
    </p:spTree>
  </p:cSld>
  <p:clrMapOvr>
    <a:masterClrMapping xmlns:a="http://schemas.openxmlformats.org/drawingml/2006/main"/>
  </p:clrMapOvr>
</p:sld>
</file>