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9cffdf1d03043c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bd112b209294a02"/>
  </p:sldMasterIdLst>
  <p:sldIdLst>
    <p:sldId xmlns:r="http://schemas.openxmlformats.org/officeDocument/2006/relationships" id="256" r:id="Ra860025130764be8"/>
    <p:sldId xmlns:r="http://schemas.openxmlformats.org/officeDocument/2006/relationships" id="257" r:id="R09aba732a3674720"/>
    <p:sldId xmlns:r="http://schemas.openxmlformats.org/officeDocument/2006/relationships" id="258" r:id="R9ed66acb1c8b4d17"/>
    <p:sldId xmlns:r="http://schemas.openxmlformats.org/officeDocument/2006/relationships" id="259" r:id="R555313f3241a4479"/>
    <p:sldId xmlns:r="http://schemas.openxmlformats.org/officeDocument/2006/relationships" id="260" r:id="R1ec9ed1290fb4c29"/>
    <p:sldId xmlns:r="http://schemas.openxmlformats.org/officeDocument/2006/relationships" id="261" r:id="Rd15518c5876f46e3"/>
    <p:sldId xmlns:r="http://schemas.openxmlformats.org/officeDocument/2006/relationships" id="262" r:id="R13187600b8eb411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bd112b209294a02" /><Relationship Type="http://schemas.openxmlformats.org/officeDocument/2006/relationships/slide" Target="/ppt/slides/slide1.xml" Id="Ra860025130764be8" /><Relationship Type="http://schemas.openxmlformats.org/officeDocument/2006/relationships/slide" Target="/ppt/slides/slide2.xml" Id="R09aba732a3674720" /><Relationship Type="http://schemas.openxmlformats.org/officeDocument/2006/relationships/slide" Target="/ppt/slides/slide3.xml" Id="R9ed66acb1c8b4d17" /><Relationship Type="http://schemas.openxmlformats.org/officeDocument/2006/relationships/slide" Target="/ppt/slides/slide4.xml" Id="R555313f3241a4479" /><Relationship Type="http://schemas.openxmlformats.org/officeDocument/2006/relationships/slide" Target="/ppt/slides/slide5.xml" Id="R1ec9ed1290fb4c29" /><Relationship Type="http://schemas.openxmlformats.org/officeDocument/2006/relationships/slide" Target="/ppt/slides/slide6.xml" Id="Rd15518c5876f46e3" /><Relationship Type="http://schemas.openxmlformats.org/officeDocument/2006/relationships/slide" Target="/ppt/slides/slide7.xml" Id="R13187600b8eb411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0655c9042904f4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2d1368d5d445d1" /><Relationship Type="http://schemas.openxmlformats.org/officeDocument/2006/relationships/theme" Target="/ppt/slideMasters/theme/theme1.xml" Id="R67c1fba6f1ab46f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e2d1368d5d445d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1ccb581cb643f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491799f0ac4e2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aab686d9194e8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2d5a03741d402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6a120a7e89486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3b3780b2fd4c4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e4602176334cd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OSLOKANALEN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OSLOKANALEN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OSLOKANALEN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OSLOKANALEN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OSLOKANALEN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OSLOKANALEN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41 106 791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41 044 815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39 577 594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223 472 817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260 468 316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OSLOKANALEN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MUST ERIK CHRISTIAN  –  98,0 %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MUST ERIK CHRISTIAN  –  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OSLOKANALEN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Fondsfinans, Haakon VIIs gate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975 782 174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OSLOKANALEN AS</a:t>
            </a:r>
          </a:p>
        </p:txBody>
      </p:sp>
    </p:spTree>
  </p:cSld>
  <p:clrMapOvr>
    <a:masterClrMapping xmlns:a="http://schemas.openxmlformats.org/drawingml/2006/main"/>
  </p:clrMapOvr>
</p:sld>
</file>