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a789c016b240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4ec3935efd4acd"/>
  </p:sldMasterIdLst>
  <p:sldIdLst>
    <p:sldId xmlns:r="http://schemas.openxmlformats.org/officeDocument/2006/relationships" id="256" r:id="Raaff45dad7944bd2"/>
    <p:sldId xmlns:r="http://schemas.openxmlformats.org/officeDocument/2006/relationships" id="257" r:id="Rc3a61d27813b49ea"/>
    <p:sldId xmlns:r="http://schemas.openxmlformats.org/officeDocument/2006/relationships" id="258" r:id="R688f76b504074183"/>
    <p:sldId xmlns:r="http://schemas.openxmlformats.org/officeDocument/2006/relationships" id="259" r:id="Rff80490696b845b4"/>
    <p:sldId xmlns:r="http://schemas.openxmlformats.org/officeDocument/2006/relationships" id="260" r:id="Rc0426701c81c40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4ec3935efd4acd" /><Relationship Type="http://schemas.openxmlformats.org/officeDocument/2006/relationships/slide" Target="/ppt/slides/slide1.xml" Id="Raaff45dad7944bd2" /><Relationship Type="http://schemas.openxmlformats.org/officeDocument/2006/relationships/slide" Target="/ppt/slides/slide2.xml" Id="Rc3a61d27813b49ea" /><Relationship Type="http://schemas.openxmlformats.org/officeDocument/2006/relationships/slide" Target="/ppt/slides/slide3.xml" Id="R688f76b504074183" /><Relationship Type="http://schemas.openxmlformats.org/officeDocument/2006/relationships/slide" Target="/ppt/slides/slide4.xml" Id="Rff80490696b845b4" /><Relationship Type="http://schemas.openxmlformats.org/officeDocument/2006/relationships/slide" Target="/ppt/slides/slide5.xml" Id="Rc0426701c81c40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d7db423ea445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3d463d8e7496d" /><Relationship Type="http://schemas.openxmlformats.org/officeDocument/2006/relationships/theme" Target="/ppt/slideMasters/theme/theme1.xml" Id="Rb807bf4da0e84f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23d463d8e749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704c30e2442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65859b81345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f7ca1f5554c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f04b6f1ae4e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2d03b3b924c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STIAN PETTERSBAKKEN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PETTERSBAKKEN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PETTERSBAKKEN ble etablert [år] og holder til i Bøverbru.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PETTERSBAKKEN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PETTERSBAKKEN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PETTERSBAKKEN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Ihlevegen 311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2846 Bøverbru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19 68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975 796 329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PETTERSBAKKEN</a:t>
            </a:r>
          </a:p>
        </p:txBody>
      </p:sp>
    </p:spTree>
  </p:cSld>
  <p:clrMapOvr>
    <a:masterClrMapping xmlns:a="http://schemas.openxmlformats.org/drawingml/2006/main"/>
  </p:clrMapOvr>
</p:sld>
</file>