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9b005c712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337e4c0e8d4c8a"/>
  </p:sldMasterIdLst>
  <p:sldIdLst>
    <p:sldId xmlns:r="http://schemas.openxmlformats.org/officeDocument/2006/relationships" id="256" r:id="R09e2ecf0f82241d2"/>
    <p:sldId xmlns:r="http://schemas.openxmlformats.org/officeDocument/2006/relationships" id="257" r:id="Rb0b75f28ac934371"/>
    <p:sldId xmlns:r="http://schemas.openxmlformats.org/officeDocument/2006/relationships" id="258" r:id="Rae0da94b2d0d43a3"/>
    <p:sldId xmlns:r="http://schemas.openxmlformats.org/officeDocument/2006/relationships" id="259" r:id="R7d6d242c6c5c4b17"/>
    <p:sldId xmlns:r="http://schemas.openxmlformats.org/officeDocument/2006/relationships" id="260" r:id="Re2a44791d1c8424f"/>
    <p:sldId xmlns:r="http://schemas.openxmlformats.org/officeDocument/2006/relationships" id="261" r:id="R794d3dc9a0b44e32"/>
    <p:sldId xmlns:r="http://schemas.openxmlformats.org/officeDocument/2006/relationships" id="262" r:id="Re0560580c4264c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37e4c0e8d4c8a" /><Relationship Type="http://schemas.openxmlformats.org/officeDocument/2006/relationships/slide" Target="/ppt/slides/slide1.xml" Id="R09e2ecf0f82241d2" /><Relationship Type="http://schemas.openxmlformats.org/officeDocument/2006/relationships/slide" Target="/ppt/slides/slide2.xml" Id="Rb0b75f28ac934371" /><Relationship Type="http://schemas.openxmlformats.org/officeDocument/2006/relationships/slide" Target="/ppt/slides/slide3.xml" Id="Rae0da94b2d0d43a3" /><Relationship Type="http://schemas.openxmlformats.org/officeDocument/2006/relationships/slide" Target="/ppt/slides/slide4.xml" Id="R7d6d242c6c5c4b17" /><Relationship Type="http://schemas.openxmlformats.org/officeDocument/2006/relationships/slide" Target="/ppt/slides/slide5.xml" Id="Re2a44791d1c8424f" /><Relationship Type="http://schemas.openxmlformats.org/officeDocument/2006/relationships/slide" Target="/ppt/slides/slide6.xml" Id="R794d3dc9a0b44e32" /><Relationship Type="http://schemas.openxmlformats.org/officeDocument/2006/relationships/slide" Target="/ppt/slides/slide7.xml" Id="Re0560580c4264c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ac6e70702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aa4bba2f484b" /><Relationship Type="http://schemas.openxmlformats.org/officeDocument/2006/relationships/theme" Target="/ppt/slideMasters/theme/theme1.xml" Id="R8b64878d075f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baa4bba2f48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91c5b2ded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20a8db11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8ab1712d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0cbbdebb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1ec41f434d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e95fda42541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437977cb4f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FJØSSYSTEMER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FJØSSYSTEMER BYGG AS ble etablert [år] og holder til i Fåvang.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207 029 355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19 365 742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16 282 854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11 899 400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65 435 492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STENUMGÅRD EIENDOM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STØ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Losnabakkan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2634 Fåvang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28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975 807 371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FJØSSYSTEMER BYGG AS</a:t>
            </a:r>
          </a:p>
        </p:txBody>
      </p:sp>
    </p:spTree>
  </p:cSld>
  <p:clrMapOvr>
    <a:masterClrMapping xmlns:a="http://schemas.openxmlformats.org/drawingml/2006/main"/>
  </p:clrMapOvr>
</p:sld>
</file>